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615" r:id="rId2"/>
    <p:sldId id="1123" r:id="rId3"/>
    <p:sldId id="1125" r:id="rId4"/>
    <p:sldId id="1124" r:id="rId5"/>
    <p:sldId id="1126" r:id="rId6"/>
    <p:sldId id="1127" r:id="rId7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Anaconda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Anaconda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아나콘다는 수학과 과학 분야에서 사용하는 여러 패키지들을 묶어 놓은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배포판으로서 </a:t>
            </a:r>
            <a:r>
              <a:rPr lang="en-US" altLang="ko-KR" sz="1600" dirty="0" err="1" smtClean="0"/>
              <a:t>SciPy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Numpy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Mathplotlib</a:t>
            </a:r>
            <a:r>
              <a:rPr lang="en-US" altLang="ko-KR" sz="1600" dirty="0" smtClean="0"/>
              <a:t>, Pandas </a:t>
            </a:r>
            <a:r>
              <a:rPr lang="ko-KR" altLang="en-US" sz="1600" dirty="0" smtClean="0"/>
              <a:t>등을 비롯한 많은 패키지들을 포함하고 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Anaconda</a:t>
            </a:r>
            <a:r>
              <a:rPr lang="ko-KR" altLang="en-US" sz="1600" dirty="0" smtClean="0"/>
              <a:t>는 특히 최근에 데이터 사이언스와 머신 러닝 분야에서 </a:t>
            </a:r>
            <a:r>
              <a:rPr lang="ko-KR" altLang="en-US" sz="1600" dirty="0" err="1" smtClean="0"/>
              <a:t>파이썬을</a:t>
            </a:r>
            <a:r>
              <a:rPr lang="ko-KR" altLang="en-US" sz="1600" dirty="0" smtClean="0"/>
              <a:t> 사용하기 위해 기본적으로 설치하는 </a:t>
            </a:r>
            <a:r>
              <a:rPr lang="ko-KR" altLang="en-US" sz="1600" dirty="0" err="1" smtClean="0"/>
              <a:t>배포판이다</a:t>
            </a:r>
            <a:r>
              <a:rPr lang="en-US" altLang="ko-KR" sz="1600" dirty="0" smtClean="0"/>
              <a:t>.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77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구성 요서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Data Science Library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Anaconda Navigator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UI </a:t>
            </a:r>
            <a:r>
              <a:rPr lang="ko-KR" altLang="en-US" sz="1400" dirty="0" smtClean="0"/>
              <a:t>클라이언트로서 하부 컴포넌트를 쉽게 사용하도록 한 </a:t>
            </a:r>
            <a:r>
              <a:rPr lang="ko-KR" altLang="en-US" sz="1400" dirty="0" err="1" smtClean="0"/>
              <a:t>데스크탑</a:t>
            </a:r>
            <a:r>
              <a:rPr lang="ko-KR" altLang="en-US" sz="1400" dirty="0" smtClean="0"/>
              <a:t> 포털 기능을 담당한다</a:t>
            </a:r>
            <a:r>
              <a:rPr lang="en-US" altLang="ko-KR" sz="1400" dirty="0" smtClean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Jupyter</a:t>
            </a:r>
            <a:r>
              <a:rPr lang="ko-KR" altLang="en-US" sz="1400" dirty="0" smtClean="0"/>
              <a:t>난 </a:t>
            </a:r>
            <a:r>
              <a:rPr lang="en-US" altLang="ko-KR" sz="1400" dirty="0" err="1" smtClean="0"/>
              <a:t>Spyder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같은 개발 도구를 이곳에서 </a:t>
            </a:r>
            <a:r>
              <a:rPr lang="en-US" altLang="ko-KR" sz="1400" dirty="0" smtClean="0"/>
              <a:t>Launch </a:t>
            </a:r>
            <a:r>
              <a:rPr lang="ko-KR" altLang="en-US" sz="1400" dirty="0" smtClean="0"/>
              <a:t>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http://pythonstudy.xyz/images/tips/anaconda-compon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762" y="3781787"/>
            <a:ext cx="4284476" cy="280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6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Anaconda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Python</a:t>
            </a:r>
            <a:r>
              <a:rPr lang="ko-KR" altLang="en-US" sz="1600" dirty="0" smtClean="0"/>
              <a:t>에서 작성된 패키지 소프트웨어를 설치하는데 사용된다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 확인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/>
              <a:t>conda --version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/>
              <a:t>conda info </a:t>
            </a:r>
            <a:r>
              <a:rPr lang="it-IT" altLang="ko-KR" sz="1600" dirty="0" smtClean="0"/>
              <a:t>–envs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conda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env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list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conda</a:t>
            </a:r>
            <a:r>
              <a:rPr lang="en-US" altLang="ko-KR" sz="1600" dirty="0" smtClean="0"/>
              <a:t> list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conda</a:t>
            </a:r>
            <a:r>
              <a:rPr lang="en-US" altLang="ko-KR" sz="1600" dirty="0"/>
              <a:t> update --</a:t>
            </a:r>
            <a:r>
              <a:rPr lang="en-US" altLang="ko-KR" sz="1600" dirty="0" smtClean="0"/>
              <a:t>all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0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Anaconda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가상 환경 만들기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 smtClean="0">
                <a:solidFill>
                  <a:srgbClr val="FF0000"/>
                </a:solidFill>
              </a:rPr>
              <a:t>set CONDA_FORCE_32BIT=1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 smtClean="0"/>
              <a:t>conda </a:t>
            </a:r>
            <a:r>
              <a:rPr lang="it-IT" altLang="ko-KR" sz="1600" dirty="0"/>
              <a:t>create -n </a:t>
            </a:r>
            <a:r>
              <a:rPr lang="it-IT" altLang="ko-KR" sz="1600" dirty="0" smtClean="0"/>
              <a:t>py38_32 python=3.8 anaconda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>
                <a:solidFill>
                  <a:srgbClr val="00B0F0"/>
                </a:solidFill>
              </a:rPr>
              <a:t>conda create -n </a:t>
            </a:r>
            <a:r>
              <a:rPr lang="it-IT" altLang="ko-KR" sz="1600" dirty="0" smtClean="0">
                <a:solidFill>
                  <a:srgbClr val="00B0F0"/>
                </a:solidFill>
              </a:rPr>
              <a:t>py37_32 python=3.7 anaconda</a:t>
            </a:r>
            <a:endParaRPr lang="it-IT" altLang="ko-KR" sz="1600" dirty="0">
              <a:solidFill>
                <a:srgbClr val="00B0F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/>
              <a:t>activate </a:t>
            </a:r>
            <a:r>
              <a:rPr lang="it-IT" altLang="ko-KR" sz="1600" dirty="0" smtClean="0"/>
              <a:t>py38_32 (</a:t>
            </a:r>
            <a:r>
              <a:rPr lang="ko-KR" altLang="en-US" sz="1600" dirty="0" smtClean="0"/>
              <a:t>가상 환경 활성화</a:t>
            </a:r>
            <a:r>
              <a:rPr lang="en-US" altLang="ko-KR" sz="1600" dirty="0" smtClean="0"/>
              <a:t>)</a:t>
            </a:r>
            <a:endParaRPr lang="it-IT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 smtClean="0">
                <a:solidFill>
                  <a:srgbClr val="FFC000"/>
                </a:solidFill>
              </a:rPr>
              <a:t>Python (</a:t>
            </a:r>
            <a:r>
              <a:rPr lang="ko-KR" altLang="en-US" sz="1600" dirty="0" smtClean="0">
                <a:solidFill>
                  <a:srgbClr val="FFC000"/>
                </a:solidFill>
              </a:rPr>
              <a:t>설치 확인</a:t>
            </a:r>
            <a:r>
              <a:rPr lang="en-US" altLang="ko-KR" sz="1600" dirty="0">
                <a:solidFill>
                  <a:srgbClr val="FFC000"/>
                </a:solidFill>
              </a:rPr>
              <a:t>), exit()</a:t>
            </a:r>
            <a:endParaRPr lang="it-IT" altLang="ko-KR" sz="1600" dirty="0" smtClean="0">
              <a:solidFill>
                <a:srgbClr val="FFC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Deactivate py38_32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가상 환경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제거하기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/>
              <a:t>conda </a:t>
            </a:r>
            <a:r>
              <a:rPr lang="it-IT" altLang="ko-KR" sz="1600" dirty="0" smtClean="0"/>
              <a:t>env remove –n py38_32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72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Anaconda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PIP (Package Manager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)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업그레이드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altLang="ko-KR" sz="1600" dirty="0" smtClean="0"/>
              <a:t>python </a:t>
            </a:r>
            <a:r>
              <a:rPr lang="sv-SE" altLang="ko-KR" sz="1600" dirty="0"/>
              <a:t>-m pip install --upgrade </a:t>
            </a:r>
            <a:r>
              <a:rPr lang="sv-SE" altLang="ko-KR" sz="1600" dirty="0" smtClean="0"/>
              <a:t>pip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모듈 설치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conda</a:t>
            </a:r>
            <a:r>
              <a:rPr lang="en-US" altLang="ko-KR" sz="1600" dirty="0"/>
              <a:t> install flask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conda</a:t>
            </a:r>
            <a:r>
              <a:rPr lang="en-US" altLang="ko-KR" sz="1600" dirty="0"/>
              <a:t> update flask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conda</a:t>
            </a:r>
            <a:r>
              <a:rPr lang="en-US" altLang="ko-KR" sz="1600" dirty="0"/>
              <a:t> list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B0F0"/>
                </a:solidFill>
              </a:rPr>
              <a:t>conda</a:t>
            </a:r>
            <a:r>
              <a:rPr lang="en-US" altLang="ko-KR" sz="1600" dirty="0">
                <a:solidFill>
                  <a:srgbClr val="00B0F0"/>
                </a:solidFill>
              </a:rPr>
              <a:t> search ‘flask’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conda</a:t>
            </a:r>
            <a:r>
              <a:rPr lang="en-US" altLang="ko-KR" sz="1600" dirty="0"/>
              <a:t> remove flask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54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35186</TotalTime>
  <Words>191</Words>
  <Application>Microsoft Office PowerPoint</Application>
  <PresentationFormat>화면 슬라이드 쇼(4:3)</PresentationFormat>
  <Paragraphs>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Anaconda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3697</cp:revision>
  <cp:lastPrinted>2020-07-31T05:58:37Z</cp:lastPrinted>
  <dcterms:created xsi:type="dcterms:W3CDTF">2007-03-28T23:45:48Z</dcterms:created>
  <dcterms:modified xsi:type="dcterms:W3CDTF">2023-03-22T07:34:15Z</dcterms:modified>
</cp:coreProperties>
</file>