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615" r:id="rId2"/>
    <p:sldId id="1141" r:id="rId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>
                <a:solidFill>
                  <a:srgbClr val="FFFF00"/>
                </a:solidFill>
                <a:effectLst/>
              </a:rPr>
              <a:t>Kiwoom</a:t>
            </a:r>
            <a:r>
              <a:rPr lang="en-US" altLang="ko-KR" sz="4000" dirty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Kiwoom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zipline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pykiwoom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kiwoom_api_handler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pip </a:t>
            </a:r>
            <a:r>
              <a:rPr kumimoji="0" lang="en-US" altLang="ko-KR" sz="1600" dirty="0">
                <a:solidFill>
                  <a:srgbClr val="00B0F0"/>
                </a:solidFill>
                <a:latin typeface="+mn-ea"/>
              </a:rPr>
              <a:t>install --user --upgrade pip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pip3 install PyQt5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PyQt5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CUDA </a:t>
            </a:r>
            <a:r>
              <a:rPr lang="en-US" altLang="ko-KR" sz="1600" dirty="0" smtClean="0">
                <a:latin typeface="+mn-ea"/>
              </a:rPr>
              <a:t>Toolkit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10.1 </a:t>
            </a:r>
            <a:r>
              <a:rPr lang="ko-KR" altLang="en-US" sz="1600" dirty="0" smtClean="0">
                <a:latin typeface="+mn-ea"/>
              </a:rPr>
              <a:t>설치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5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36188</TotalTime>
  <Words>39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Kiwoom 시작하기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3858</cp:revision>
  <cp:lastPrinted>2020-07-31T05:58:37Z</cp:lastPrinted>
  <dcterms:created xsi:type="dcterms:W3CDTF">2007-03-28T23:45:48Z</dcterms:created>
  <dcterms:modified xsi:type="dcterms:W3CDTF">2023-03-22T02:35:47Z</dcterms:modified>
</cp:coreProperties>
</file>