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1138" r:id="rId3"/>
    <p:sldId id="1139" r:id="rId4"/>
    <p:sldId id="1141" r:id="rId5"/>
    <p:sldId id="1128" r:id="rId6"/>
    <p:sldId id="1137" r:id="rId7"/>
    <p:sldId id="1140" r:id="rId8"/>
    <p:sldId id="1142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Python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Python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확인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(python-3.10.10-amd64)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python -V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pip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python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ctrl+z</a:t>
            </a:r>
            <a:r>
              <a:rPr lang="en-US" altLang="ko-KR" sz="1600" dirty="0">
                <a:solidFill>
                  <a:schemeClr val="tx1"/>
                </a:solidFill>
              </a:rPr>
              <a:t> (Exit)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python </a:t>
            </a:r>
            <a:r>
              <a:rPr lang="en-US" altLang="ko-KR" sz="1600" dirty="0" smtClean="0">
                <a:solidFill>
                  <a:schemeClr val="tx1"/>
                </a:solidFill>
              </a:rPr>
              <a:t>app.py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53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Python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PIP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python.exe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-m pip install --upgrade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pip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pip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전역 설치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: pip3 install xxx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로컬 설치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: pip install xxx or 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conda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install xxx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삭제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: pip uninstall xxx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6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Python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install </a:t>
            </a:r>
            <a:r>
              <a:rPr lang="en-US" altLang="ko-KR" sz="1600" dirty="0" err="1" smtClean="0"/>
              <a:t>numpy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python -m pip install -U </a:t>
            </a:r>
            <a:r>
              <a:rPr lang="en-US" altLang="ko-KR" sz="1600" dirty="0" err="1"/>
              <a:t>matplotlib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005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IDE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VS Code Extensions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Python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Python Extension Pack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Python Extended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Python Path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Python Type </a:t>
            </a:r>
            <a:r>
              <a:rPr lang="en-US" altLang="ko-KR" sz="1400" dirty="0" smtClean="0"/>
              <a:t>Hint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Black Formatter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Excel Viewer – </a:t>
            </a:r>
            <a:r>
              <a:rPr lang="en-US" altLang="ko-KR" sz="1400" dirty="0" smtClean="0">
                <a:solidFill>
                  <a:srgbClr val="00B0F0"/>
                </a:solidFill>
              </a:rPr>
              <a:t>Open Preview (ctrl + shift + V)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VS Code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ctrl + shift + 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</a:rPr>
              <a:t>ython: Select Interpreter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Python 3.10.10 </a:t>
            </a:r>
            <a:r>
              <a:rPr lang="en-US" altLang="ko-KR" sz="1400" dirty="0" smtClean="0">
                <a:solidFill>
                  <a:schemeClr val="tx1"/>
                </a:solidFill>
              </a:rPr>
              <a:t>64-bit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26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VS Code IDE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설정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기본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코드 자동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정렬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Ctrl + </a:t>
            </a:r>
            <a:r>
              <a:rPr lang="en-US" altLang="ko-KR" sz="1600" dirty="0" smtClean="0"/>
              <a:t>k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Language Mode : HTML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Beauty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자동 정렬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(HTML, CSS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Ctrl + Shift + b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81" y="2996952"/>
            <a:ext cx="660103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Jupyter Notebook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VS Code Extensions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Jupyter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Jupyter Keymap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VS Code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ctrl + shift + 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Jupyter </a:t>
            </a:r>
            <a:r>
              <a:rPr lang="en-US" altLang="ko-KR" sz="1400" dirty="0" smtClean="0">
                <a:solidFill>
                  <a:schemeClr val="tx1"/>
                </a:solidFill>
              </a:rPr>
              <a:t>: Create Interactive Window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Python 3.10.10 </a:t>
            </a:r>
            <a:r>
              <a:rPr lang="en-US" altLang="ko-KR" sz="1400" dirty="0" smtClean="0">
                <a:solidFill>
                  <a:schemeClr val="tx1"/>
                </a:solidFill>
              </a:rPr>
              <a:t>64-bit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Jupyter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ctrl + alt + enter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matplotlib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Font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C:\</a:t>
            </a:r>
            <a:r>
              <a:rPr lang="en-US" altLang="ko-KR" sz="1400" dirty="0" smtClean="0">
                <a:solidFill>
                  <a:schemeClr val="tx1"/>
                </a:solidFill>
              </a:rPr>
              <a:t>Users\jsh\AppData\Local\Programs\Python\Python310\Lib\site-packages\matplotlib\mpl-data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en-US" altLang="ko-KR" sz="1200" dirty="0" err="1">
                <a:solidFill>
                  <a:srgbClr val="FF0000"/>
                </a:solidFill>
              </a:rPr>
              <a:t>font.family</a:t>
            </a:r>
            <a:r>
              <a:rPr lang="en-US" altLang="ko-KR" sz="1200" dirty="0">
                <a:solidFill>
                  <a:srgbClr val="FF0000"/>
                </a:solidFill>
              </a:rPr>
              <a:t>:  </a:t>
            </a:r>
            <a:r>
              <a:rPr lang="en-US" altLang="ko-KR" sz="1200" dirty="0" err="1">
                <a:solidFill>
                  <a:srgbClr val="FF0000"/>
                </a:solidFill>
              </a:rPr>
              <a:t>NanumGothic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</a:rPr>
              <a:t>#</a:t>
            </a:r>
            <a:r>
              <a:rPr lang="en-US" altLang="ko-KR" sz="1200" dirty="0" err="1">
                <a:solidFill>
                  <a:schemeClr val="tx1"/>
                </a:solidFill>
              </a:rPr>
              <a:t>font.style</a:t>
            </a:r>
            <a:r>
              <a:rPr lang="en-US" altLang="ko-KR" sz="1200" dirty="0">
                <a:solidFill>
                  <a:schemeClr val="tx1"/>
                </a:solidFill>
              </a:rPr>
              <a:t>:   normal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</a:rPr>
              <a:t>#</a:t>
            </a:r>
            <a:r>
              <a:rPr lang="en-US" altLang="ko-KR" sz="1200" dirty="0" err="1">
                <a:solidFill>
                  <a:schemeClr val="tx1"/>
                </a:solidFill>
              </a:rPr>
              <a:t>font.variant</a:t>
            </a:r>
            <a:r>
              <a:rPr lang="en-US" altLang="ko-KR" sz="1200" dirty="0">
                <a:solidFill>
                  <a:schemeClr val="tx1"/>
                </a:solidFill>
              </a:rPr>
              <a:t>: normal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</a:rPr>
              <a:t>#</a:t>
            </a:r>
            <a:r>
              <a:rPr lang="en-US" altLang="ko-KR" sz="1200" dirty="0" err="1">
                <a:solidFill>
                  <a:schemeClr val="tx1"/>
                </a:solidFill>
              </a:rPr>
              <a:t>font.weight</a:t>
            </a:r>
            <a:r>
              <a:rPr lang="en-US" altLang="ko-KR" sz="1200" dirty="0">
                <a:solidFill>
                  <a:schemeClr val="tx1"/>
                </a:solidFill>
              </a:rPr>
              <a:t>:  normal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</a:rPr>
              <a:t>#</a:t>
            </a:r>
            <a:r>
              <a:rPr lang="en-US" altLang="ko-KR" sz="1200" dirty="0" err="1">
                <a:solidFill>
                  <a:schemeClr val="tx1"/>
                </a:solidFill>
              </a:rPr>
              <a:t>font.stretch</a:t>
            </a:r>
            <a:r>
              <a:rPr lang="en-US" altLang="ko-KR" sz="1200" dirty="0">
                <a:solidFill>
                  <a:schemeClr val="tx1"/>
                </a:solidFill>
              </a:rPr>
              <a:t>: normal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</a:rPr>
              <a:t>#</a:t>
            </a:r>
            <a:r>
              <a:rPr lang="en-US" altLang="ko-KR" sz="1200" dirty="0" err="1">
                <a:solidFill>
                  <a:schemeClr val="tx1"/>
                </a:solidFill>
              </a:rPr>
              <a:t>font.size</a:t>
            </a:r>
            <a:r>
              <a:rPr lang="en-US" altLang="ko-KR" sz="1200" dirty="0">
                <a:solidFill>
                  <a:schemeClr val="tx1"/>
                </a:solidFill>
              </a:rPr>
              <a:t>:    </a:t>
            </a:r>
            <a:r>
              <a:rPr lang="en-US" altLang="ko-KR" sz="1200" dirty="0" smtClean="0">
                <a:solidFill>
                  <a:schemeClr val="tx1"/>
                </a:solidFill>
              </a:rPr>
              <a:t>10.0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C:\</a:t>
            </a:r>
            <a:r>
              <a:rPr lang="en-US" altLang="ko-KR" sz="1400" dirty="0" smtClean="0">
                <a:solidFill>
                  <a:schemeClr val="tx1"/>
                </a:solidFill>
              </a:rPr>
              <a:t>Users\jsh\AppData\Local\Programs\Python\Python310\Lib\site-packages\matplotlib\mpl-data\fonts\ttf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NanumGothic.ttf </a:t>
            </a:r>
            <a:r>
              <a:rPr lang="ko-KR" altLang="en-US" sz="1200" dirty="0" smtClean="0">
                <a:solidFill>
                  <a:srgbClr val="FF0000"/>
                </a:solidFill>
              </a:rPr>
              <a:t>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C:\Users\jsh\.matplotlib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FF0000"/>
                </a:solidFill>
              </a:rPr>
              <a:t>캐시 데이터 삭제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36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36487</TotalTime>
  <Words>237</Words>
  <Application>Microsoft Office PowerPoint</Application>
  <PresentationFormat>화면 슬라이드 쇼(4:3)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Python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3864</cp:revision>
  <cp:lastPrinted>2020-07-31T05:58:37Z</cp:lastPrinted>
  <dcterms:created xsi:type="dcterms:W3CDTF">2007-03-28T23:45:48Z</dcterms:created>
  <dcterms:modified xsi:type="dcterms:W3CDTF">2023-03-22T07:34:05Z</dcterms:modified>
</cp:coreProperties>
</file>