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1130" r:id="rId3"/>
    <p:sldId id="1134" r:id="rId4"/>
    <p:sldId id="1131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Web </a:t>
            </a:r>
            <a:r>
              <a:rPr lang="en-US" altLang="ko-KR" sz="4000" dirty="0">
                <a:solidFill>
                  <a:srgbClr val="FFFF00"/>
                </a:solidFill>
                <a:effectLst/>
              </a:rPr>
              <a:t>Crawler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크롤러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(web crawler)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(web crawler)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조직적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자동화된 방법으로 월드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와이드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웹을 탐색하는 컴퓨터 프로그램이다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크롤러가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하는 작업을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'(web crawling)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혹은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스파이더링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spidering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이라 부른다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검색 엔진과 같은 여러 사이트에서는 데이터의 최신 상태 유지를 위해 웹 크롤링한다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대체로 방문한 사이트의 모든 페이지의 복사본을 생성하는 데 사용되며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검색 엔진은 이렇게 생성된 페이지를 보다 빠른 검색을 위해 인덱싱한다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또한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링크 체크나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코드 검증과 같은 웹 사이트의 자동 유지 관리 작업을 위해 사용되기도 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자동 이메일 수집과 같은 웹 페이지의 특정 형태의 정보를 수집하는 데도 사용된다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봇이나 소프트웨어 에이전트의 한 형태이다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크롤러는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대개 시드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(seeds)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라고 불리는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리스트에서부터 시작하는데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페이지의 모든 하이퍼링크를 인식하여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리스트를 갱신한다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갱신된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리스트는 재귀적으로 다시 방문한다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크롤러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모듈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conda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install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pyautogui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pyperclip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xlrd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pip</a:t>
            </a:r>
            <a:r>
              <a:rPr lang="en-US" altLang="ko-KR" sz="1600" dirty="0"/>
              <a:t> install </a:t>
            </a:r>
            <a:r>
              <a:rPr lang="en-US" altLang="ko-KR" sz="1600" dirty="0" err="1"/>
              <a:t>git+https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github.com/Joeclinton1/google-images-</a:t>
            </a:r>
            <a:r>
              <a:rPr lang="en-US" altLang="ko-KR" sz="1600" dirty="0" err="1" smtClean="0"/>
              <a:t>download.git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6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크롤러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(web crawler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Naver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: Yeti (User-Agent)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robots.txt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크롤러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(web crawler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가 웹사이트에서 가장 먼저 방문하는 파일이다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36189</TotalTime>
  <Words>198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Web Crawler 시작하기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3860</cp:revision>
  <cp:lastPrinted>2020-07-31T05:58:37Z</cp:lastPrinted>
  <dcterms:created xsi:type="dcterms:W3CDTF">2007-03-28T23:45:48Z</dcterms:created>
  <dcterms:modified xsi:type="dcterms:W3CDTF">2023-03-22T02:37:20Z</dcterms:modified>
</cp:coreProperties>
</file>