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615" r:id="rId2"/>
    <p:sldId id="1127" r:id="rId3"/>
    <p:sldId id="1129" r:id="rId4"/>
    <p:sldId id="1130" r:id="rId5"/>
    <p:sldId id="1133" r:id="rId6"/>
    <p:sldId id="1132" r:id="rId7"/>
    <p:sldId id="1131" r:id="rId8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2024-09-25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21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2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520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96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062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99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6" r:id="rId3"/>
    <p:sldLayoutId id="2147483677" r:id="rId4"/>
    <p:sldLayoutId id="2147483889" r:id="rId5"/>
    <p:sldLayoutId id="2147483890" r:id="rId6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CMD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CMD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명령어 모음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폴더 및 파일 명령어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폴더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 및 삭제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/>
              <a:t>mkdir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folder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/>
              <a:t>rmdir</a:t>
            </a:r>
            <a:r>
              <a:rPr lang="en-US" altLang="ko-KR" sz="1400" dirty="0" smtClean="0"/>
              <a:t>  /s folder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파일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copy con </a:t>
            </a:r>
            <a:r>
              <a:rPr lang="en-US" altLang="ko-KR" sz="1400" dirty="0" smtClean="0"/>
              <a:t>test.txt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echo Hello, World!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&gt; test.txt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type </a:t>
            </a:r>
            <a:r>
              <a:rPr lang="en-US" altLang="ko-KR" sz="1400" dirty="0" err="1"/>
              <a:t>nul</a:t>
            </a:r>
            <a:r>
              <a:rPr lang="en-US" altLang="ko-KR" sz="1400" dirty="0"/>
              <a:t> &gt; test.txt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Ctrl </a:t>
            </a:r>
            <a:r>
              <a:rPr lang="en-US" altLang="ko-KR" sz="1400" dirty="0" smtClean="0"/>
              <a:t>+ z :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del file /</a:t>
            </a:r>
            <a:r>
              <a:rPr lang="en-US" altLang="ko-KR" sz="1400" dirty="0" smtClean="0"/>
              <a:t>s/f/q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파일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실행</a:t>
            </a: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type test.txt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파일 삭제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del test.txt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CMD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명령어 모음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기본 명령어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디렉토리 목록 보기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Dir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디렉토리 </a:t>
            </a:r>
            <a:r>
              <a:rPr lang="ko-KR" altLang="en-US" sz="1600" dirty="0" smtClean="0"/>
              <a:t>이동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c</a:t>
            </a:r>
            <a:r>
              <a:rPr lang="en-US" altLang="ko-KR" sz="1600" dirty="0" smtClean="0"/>
              <a:t>d .. (Root Directory)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CMD </a:t>
            </a:r>
            <a:r>
              <a:rPr lang="ko-KR" altLang="en-US" sz="1600" dirty="0" smtClean="0"/>
              <a:t>창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지우기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cls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CMD </a:t>
            </a:r>
            <a:r>
              <a:rPr lang="ko-KR" altLang="en-US" sz="1600" dirty="0"/>
              <a:t>창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종료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exit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11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CMD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명령어 모음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실행 명령어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Chrome 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start chrome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smtClean="0"/>
              <a:t>start http://www.google.com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29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프로세스 제거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작업 관리자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세부 정보</a:t>
            </a:r>
            <a:endParaRPr lang="en-US" altLang="ko-KR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PID </a:t>
            </a:r>
            <a:r>
              <a:rPr lang="ko-KR" altLang="en-US" dirty="0" smtClean="0">
                <a:solidFill>
                  <a:srgbClr val="FF0000"/>
                </a:solidFill>
              </a:rPr>
              <a:t>확인 후 프로세스 끝내기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PID </a:t>
            </a:r>
            <a:r>
              <a:rPr lang="ko-KR" altLang="en-US" dirty="0">
                <a:solidFill>
                  <a:srgbClr val="FF0000"/>
                </a:solidFill>
              </a:rPr>
              <a:t>확인 후 프로세서 </a:t>
            </a:r>
            <a:r>
              <a:rPr lang="ko-KR" altLang="en-US" dirty="0" smtClean="0">
                <a:solidFill>
                  <a:srgbClr val="FF0000"/>
                </a:solidFill>
              </a:rPr>
              <a:t>트리 끝내기</a:t>
            </a:r>
            <a:endParaRPr lang="en-US" altLang="ko-KR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리소스 모니터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제어판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시스템 및 보완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관리 도구</a:t>
            </a:r>
            <a:endParaRPr lang="en-US" altLang="ko-KR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리소스 모니터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네트워크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PID </a:t>
            </a:r>
            <a:r>
              <a:rPr lang="ko-KR" altLang="en-US" dirty="0">
                <a:solidFill>
                  <a:srgbClr val="FF0000"/>
                </a:solidFill>
              </a:rPr>
              <a:t>확인 후 프로세스 끝내기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977" y="1556792"/>
            <a:ext cx="2580067" cy="19559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977" y="4370696"/>
            <a:ext cx="2580068" cy="199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Port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충동 해결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방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안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Port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검색 및 제거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netstat</a:t>
            </a:r>
            <a:r>
              <a:rPr lang="en-US" altLang="ko-KR" dirty="0"/>
              <a:t> -a </a:t>
            </a:r>
            <a:r>
              <a:rPr lang="en-US" altLang="ko-KR" dirty="0" smtClean="0"/>
              <a:t>–o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FF0000"/>
                </a:solidFill>
              </a:rPr>
              <a:t>netstat</a:t>
            </a:r>
            <a:r>
              <a:rPr lang="en-US" altLang="ko-KR" dirty="0" smtClean="0">
                <a:solidFill>
                  <a:srgbClr val="FF0000"/>
                </a:solidFill>
              </a:rPr>
              <a:t> -</a:t>
            </a:r>
            <a:r>
              <a:rPr lang="en-US" altLang="ko-KR" dirty="0" err="1" smtClean="0">
                <a:solidFill>
                  <a:srgbClr val="FF0000"/>
                </a:solidFill>
              </a:rPr>
              <a:t>ano</a:t>
            </a:r>
            <a:endParaRPr lang="en-US" altLang="ko-KR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taskkill</a:t>
            </a:r>
            <a:r>
              <a:rPr lang="en-US" altLang="ko-KR" dirty="0"/>
              <a:t> /f /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 9440 : (3001 PID)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Port Kill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npm</a:t>
            </a:r>
            <a:r>
              <a:rPr lang="en-US" altLang="ko-KR" dirty="0"/>
              <a:t> install --global </a:t>
            </a:r>
            <a:r>
              <a:rPr lang="en-US" altLang="ko-KR" dirty="0" smtClean="0"/>
              <a:t>kill-port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kill-port --port </a:t>
            </a:r>
            <a:r>
              <a:rPr lang="en-US" altLang="ko-KR" dirty="0" smtClean="0"/>
              <a:t>3000</a:t>
            </a: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91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컴퓨터 성능 평가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p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owershell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winsat formal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get-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wmiobject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-class 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win32_winsat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WinSPRLevel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: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총점 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 만점 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(9.9)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338" y="3645024"/>
            <a:ext cx="489932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36479</TotalTime>
  <Words>190</Words>
  <Application>Microsoft Office PowerPoint</Application>
  <PresentationFormat>화면 슬라이드 쇼(4:3)</PresentationFormat>
  <Paragraphs>77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CMD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3870</cp:revision>
  <cp:lastPrinted>2020-07-31T05:58:37Z</cp:lastPrinted>
  <dcterms:created xsi:type="dcterms:W3CDTF">2007-03-28T23:45:48Z</dcterms:created>
  <dcterms:modified xsi:type="dcterms:W3CDTF">2024-09-25T01:03:09Z</dcterms:modified>
</cp:coreProperties>
</file>