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615" r:id="rId2"/>
    <p:sldId id="1134" r:id="rId3"/>
    <p:sldId id="1144" r:id="rId4"/>
    <p:sldId id="1140" r:id="rId5"/>
    <p:sldId id="1135" r:id="rId6"/>
    <p:sldId id="1142" r:id="rId7"/>
    <p:sldId id="1136" r:id="rId8"/>
    <p:sldId id="1137" r:id="rId9"/>
    <p:sldId id="1138" r:id="rId10"/>
    <p:sldId id="1141" r:id="rId11"/>
    <p:sldId id="1143" r:id="rId12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>
        <p:scale>
          <a:sx n="100" d="100"/>
          <a:sy n="100" d="100"/>
        </p:scale>
        <p:origin x="2319" y="19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DOM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 smtClean="0">
                <a:latin typeface="+mn-ea"/>
              </a:rPr>
              <a:t>Compositing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화면에 표시하기 위해 페이지에서 </a:t>
            </a:r>
            <a:r>
              <a:rPr lang="ko-KR" altLang="en-US" sz="1400" dirty="0" err="1"/>
              <a:t>페인트된</a:t>
            </a:r>
            <a:r>
              <a:rPr lang="ko-KR" altLang="en-US" sz="1400" dirty="0"/>
              <a:t> 부분을 합치는 과정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쉽게 이야기 하자면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transform </a:t>
            </a:r>
            <a:r>
              <a:rPr lang="en-US" altLang="ko-KR" sz="1400" dirty="0"/>
              <a:t>opacity will-change </a:t>
            </a:r>
            <a:r>
              <a:rPr lang="ko-KR" altLang="en-US" sz="1400" dirty="0"/>
              <a:t>등을 사용했을 때 합성 과정을 거친다</a:t>
            </a:r>
            <a:r>
              <a:rPr lang="en-US" altLang="ko-KR" sz="1400" dirty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1" name="Picture 3" descr="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8" y="3212976"/>
            <a:ext cx="3993504" cy="29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브라우저 로딩 과정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성능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앞서 소개한 스타일 → 레이아웃 → 페인트 → 합성을 렌더링이라고 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 렌더링 과정은 상황에 따라 반복하여 발생할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Reflow(=Layout)</a:t>
            </a:r>
            <a:r>
              <a:rPr lang="ko-KR" altLang="en-US" sz="1400" dirty="0"/>
              <a:t>는 다음과 같은 경우에 발생한다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DOM</a:t>
            </a:r>
            <a:r>
              <a:rPr lang="ko-KR" altLang="en-US" sz="1200" dirty="0">
                <a:solidFill>
                  <a:srgbClr val="FF0000"/>
                </a:solidFill>
              </a:rPr>
              <a:t>의 추가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CSS </a:t>
            </a:r>
            <a:r>
              <a:rPr lang="ko-KR" altLang="en-US" sz="1200" dirty="0">
                <a:solidFill>
                  <a:srgbClr val="FF0000"/>
                </a:solidFill>
              </a:rPr>
              <a:t>속성 변경을 통해 기하학적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높이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넓이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위치 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인 변화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ex) margin, padding, width, height, ...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Repaint(=Paint)</a:t>
            </a:r>
            <a:r>
              <a:rPr lang="ko-KR" altLang="en-US" sz="1400" dirty="0"/>
              <a:t>는 다음과 같은 경우에 발생한다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CSS </a:t>
            </a:r>
            <a:r>
              <a:rPr lang="ko-KR" altLang="en-US" sz="1200" dirty="0">
                <a:solidFill>
                  <a:srgbClr val="FF0000"/>
                </a:solidFill>
              </a:rPr>
              <a:t>속성 변경이 기하학적 변화가 발생하지 않았을 경우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ex) color, background, transform, box-shadow, </a:t>
            </a:r>
            <a:r>
              <a:rPr lang="en-US" altLang="ko-KR" sz="1200" dirty="0" smtClean="0">
                <a:solidFill>
                  <a:srgbClr val="FF0000"/>
                </a:solidFill>
              </a:rPr>
              <a:t>...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B0F0"/>
                </a:solidFill>
              </a:rPr>
              <a:t>브라우저는 렌더링 과정에서 성능을 제일 많이 잡아먹는다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B0F0"/>
                </a:solidFill>
              </a:rPr>
              <a:t>특히 </a:t>
            </a:r>
            <a:r>
              <a:rPr lang="en-US" altLang="ko-KR" sz="1400" dirty="0">
                <a:solidFill>
                  <a:srgbClr val="00B0F0"/>
                </a:solidFill>
              </a:rPr>
              <a:t>Reflow</a:t>
            </a:r>
            <a:r>
              <a:rPr lang="ko-KR" altLang="en-US" sz="1400" dirty="0">
                <a:solidFill>
                  <a:srgbClr val="00B0F0"/>
                </a:solidFill>
              </a:rPr>
              <a:t>가 순간적으로 많이 발생할 경우 치명적이다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1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DOM (Document Object Model)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문서 객체 모델이라고 하는데 </a:t>
            </a:r>
            <a:r>
              <a:rPr lang="ko-KR" altLang="en-US" sz="1600" dirty="0" smtClean="0">
                <a:latin typeface="+mn-ea"/>
              </a:rPr>
              <a:t>브라우저에서 </a:t>
            </a:r>
            <a:r>
              <a:rPr lang="ko-KR" altLang="en-US" sz="1600" dirty="0">
                <a:latin typeface="+mn-ea"/>
              </a:rPr>
              <a:t>다룰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문서를 </a:t>
            </a:r>
            <a:r>
              <a:rPr lang="ko-KR" altLang="en-US" sz="1600" dirty="0" err="1" smtClean="0">
                <a:latin typeface="+mn-ea"/>
              </a:rPr>
              <a:t>파싱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Parsing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하여</a:t>
            </a:r>
            <a:r>
              <a:rPr lang="ko-KR" altLang="en-US" sz="1600" dirty="0">
                <a:latin typeface="+mn-ea"/>
              </a:rPr>
              <a:t> 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문서의 구성요소들을 객체로 구조화하여 나타낸 것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What is Document Object in Java DOM?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13" y="3356992"/>
            <a:ext cx="3199974" cy="28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DOM (Document Object Model)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문서 객체 </a:t>
            </a:r>
            <a:r>
              <a:rPr lang="ko-KR" altLang="en-US" sz="1600" dirty="0" smtClean="0">
                <a:latin typeface="+mn-ea"/>
              </a:rPr>
              <a:t>모델 </a:t>
            </a:r>
            <a:r>
              <a:rPr lang="en-US" altLang="ko-KR" sz="1600" dirty="0" smtClean="0">
                <a:latin typeface="+mn-ea"/>
              </a:rPr>
              <a:t>(Document </a:t>
            </a:r>
            <a:r>
              <a:rPr lang="en-US" altLang="ko-KR" sz="1600" dirty="0">
                <a:latin typeface="+mn-ea"/>
              </a:rPr>
              <a:t>Object Model)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HTML, XML </a:t>
            </a:r>
            <a:r>
              <a:rPr lang="ko-KR" altLang="en-US" sz="1600" dirty="0">
                <a:latin typeface="+mn-ea"/>
              </a:rPr>
              <a:t>문서의 프로그래밍 </a:t>
            </a:r>
            <a:r>
              <a:rPr lang="en-US" altLang="ko-KR" sz="1600" dirty="0" smtClean="0">
                <a:latin typeface="+mn-ea"/>
              </a:rPr>
              <a:t>interface</a:t>
            </a:r>
            <a:r>
              <a:rPr lang="ko-KR" altLang="en-US" sz="1600" dirty="0" smtClean="0">
                <a:latin typeface="+mn-ea"/>
              </a:rPr>
              <a:t>을 수행한다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문서의 구조화된 표현을 </a:t>
            </a:r>
            <a:r>
              <a:rPr lang="ko-KR" altLang="en-US" sz="1600" dirty="0" smtClean="0">
                <a:latin typeface="+mn-ea"/>
              </a:rPr>
              <a:t>제공한다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프로그래밍 언어가 </a:t>
            </a:r>
            <a:r>
              <a:rPr lang="en-US" altLang="ko-KR" sz="1600" dirty="0">
                <a:latin typeface="+mn-ea"/>
              </a:rPr>
              <a:t>DOM </a:t>
            </a:r>
            <a:r>
              <a:rPr lang="ko-KR" altLang="en-US" sz="1600" dirty="0">
                <a:latin typeface="+mn-ea"/>
              </a:rPr>
              <a:t>구조에 접근하여 문서 구조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스타일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내용 등을 변경할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웹 페이지를 스크립트 또는 프로그래밍 언어에서 사용될 수 있게 연결하는 </a:t>
            </a:r>
            <a:r>
              <a:rPr lang="ko-KR" altLang="en-US" sz="1600" dirty="0" smtClean="0">
                <a:latin typeface="+mn-ea"/>
              </a:rPr>
              <a:t>역할을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웹 페이지의 객체 지향 표현이며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자바스크립트와 같은 </a:t>
            </a:r>
            <a:r>
              <a:rPr lang="ko-KR" altLang="en-US" sz="1600" dirty="0" err="1">
                <a:latin typeface="+mn-ea"/>
              </a:rPr>
              <a:t>스크립팅</a:t>
            </a:r>
            <a:r>
              <a:rPr lang="ko-KR" altLang="en-US" sz="1600" dirty="0">
                <a:latin typeface="+mn-ea"/>
              </a:rPr>
              <a:t> 언어를 통해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수정할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/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브라우저 로딩 과정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브라우저는 </a:t>
            </a:r>
            <a:r>
              <a:rPr lang="ko-KR" altLang="en-US" sz="1400" dirty="0" err="1"/>
              <a:t>파싱</a:t>
            </a:r>
            <a:r>
              <a:rPr lang="ko-KR" altLang="en-US" sz="1400" dirty="0"/>
              <a:t> → 스타일 → 레이아웃 → 페인트 → 합성 → </a:t>
            </a:r>
            <a:r>
              <a:rPr lang="ko-KR" altLang="en-US" sz="1400" dirty="0" err="1"/>
              <a:t>렌더</a:t>
            </a:r>
            <a:r>
              <a:rPr lang="ko-KR" altLang="en-US" sz="1400" dirty="0"/>
              <a:t> 등의 과정을 거친다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 </a:t>
            </a:r>
            <a:r>
              <a:rPr lang="ko-KR" altLang="en-US" sz="1400" dirty="0"/>
              <a:t>후에 </a:t>
            </a:r>
            <a:r>
              <a:rPr lang="en-US" altLang="ko-KR" sz="1400" dirty="0"/>
              <a:t>JS</a:t>
            </a:r>
            <a:r>
              <a:rPr lang="ko-KR" altLang="en-US" sz="1400" dirty="0"/>
              <a:t>나 </a:t>
            </a:r>
            <a:r>
              <a:rPr lang="en-US" altLang="ko-KR" sz="1400" dirty="0"/>
              <a:t>CSS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DOM</a:t>
            </a:r>
            <a:r>
              <a:rPr lang="ko-KR" altLang="en-US" sz="1400" dirty="0"/>
              <a:t>이나 </a:t>
            </a:r>
            <a:r>
              <a:rPr lang="en-US" altLang="ko-KR" sz="1400" dirty="0"/>
              <a:t>CSS</a:t>
            </a:r>
            <a:r>
              <a:rPr lang="ko-KR" altLang="en-US" sz="1400" dirty="0"/>
              <a:t>에 변화가 생길 경우 </a:t>
            </a:r>
            <a:r>
              <a:rPr lang="en-US" altLang="ko-KR" sz="1400" dirty="0"/>
              <a:t>reflow </a:t>
            </a:r>
            <a:r>
              <a:rPr lang="ko-KR" altLang="en-US" sz="1400" dirty="0"/>
              <a:t>혹은 </a:t>
            </a:r>
            <a:r>
              <a:rPr lang="en-US" altLang="ko-KR" sz="1400" dirty="0"/>
              <a:t>repaint </a:t>
            </a:r>
            <a:r>
              <a:rPr lang="ko-KR" altLang="en-US" sz="1400" dirty="0"/>
              <a:t>등의 과정을 수행한다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55676" y="2975476"/>
            <a:ext cx="5832648" cy="3380859"/>
            <a:chOff x="1660219" y="2975476"/>
            <a:chExt cx="5832648" cy="3380859"/>
          </a:xfrm>
        </p:grpSpPr>
        <p:pic>
          <p:nvPicPr>
            <p:cNvPr id="3074" name="Picture 2" descr="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219" y="2975476"/>
              <a:ext cx="5832648" cy="891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velopert.com/wp-content/uploads/2017/03/wvbwscn7oadykroobdd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914" y="4107666"/>
              <a:ext cx="4855258" cy="224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0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DOM Tree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브라우저가 </a:t>
            </a:r>
            <a:r>
              <a:rPr lang="en-US" altLang="ko-KR" sz="1400" dirty="0"/>
              <a:t>HTML </a:t>
            </a:r>
            <a:r>
              <a:rPr lang="ko-KR" altLang="en-US" sz="1400" dirty="0"/>
              <a:t>을 전달받으면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브라우저의 </a:t>
            </a:r>
            <a:r>
              <a:rPr lang="ko-KR" altLang="en-US" sz="1400" dirty="0" err="1"/>
              <a:t>렌더</a:t>
            </a:r>
            <a:r>
              <a:rPr lang="ko-KR" altLang="en-US" sz="1400" dirty="0"/>
              <a:t> 엔진이 이를 </a:t>
            </a:r>
            <a:r>
              <a:rPr lang="ko-KR" altLang="en-US" sz="1400" dirty="0" err="1"/>
              <a:t>파싱하고</a:t>
            </a:r>
            <a:r>
              <a:rPr lang="ko-KR" altLang="en-US" sz="1400" dirty="0"/>
              <a:t> </a:t>
            </a:r>
            <a:r>
              <a:rPr lang="en-US" altLang="ko-KR" sz="1400" dirty="0"/>
              <a:t>DOM </a:t>
            </a:r>
            <a:r>
              <a:rPr lang="ko-KR" altLang="en-US" sz="1400" dirty="0"/>
              <a:t>노드</a:t>
            </a:r>
            <a:r>
              <a:rPr lang="en-US" altLang="ko-KR" sz="1400" dirty="0"/>
              <a:t>(Node) </a:t>
            </a:r>
            <a:r>
              <a:rPr lang="ko-KR" altLang="en-US" sz="1400" dirty="0"/>
              <a:t>로 이뤄진 트리를 만들어요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노드는 각 </a:t>
            </a:r>
            <a:r>
              <a:rPr lang="en-US" altLang="ko-KR" sz="1400" dirty="0"/>
              <a:t>HTML </a:t>
            </a:r>
            <a:r>
              <a:rPr lang="ko-KR" altLang="en-US" sz="1400" dirty="0"/>
              <a:t>엘리먼트들과 </a:t>
            </a:r>
            <a:r>
              <a:rPr lang="ko-KR" altLang="en-US" sz="1400" dirty="0" smtClean="0"/>
              <a:t>연관 되어있죠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616624" cy="31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>
                <a:latin typeface="+mn-ea"/>
              </a:rPr>
              <a:t>CSSOM Tree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외부</a:t>
            </a:r>
            <a:r>
              <a:rPr lang="en-US" altLang="ko-KR" sz="1400" dirty="0"/>
              <a:t>/</a:t>
            </a:r>
            <a:r>
              <a:rPr lang="ko-KR" altLang="en-US" sz="1400" dirty="0"/>
              <a:t>내부의 스타일시트의 </a:t>
            </a:r>
            <a:r>
              <a:rPr lang="en-US" altLang="ko-KR" sz="1400" dirty="0"/>
              <a:t>CSS</a:t>
            </a:r>
            <a:r>
              <a:rPr lang="ko-KR" altLang="en-US" sz="1400" dirty="0"/>
              <a:t>를 해석해 </a:t>
            </a:r>
            <a:r>
              <a:rPr lang="en-US" altLang="ko-KR" sz="1400" dirty="0"/>
              <a:t>CSSOM </a:t>
            </a:r>
            <a:r>
              <a:rPr lang="ko-KR" altLang="en-US" sz="1400" dirty="0"/>
              <a:t>트리를 구성한다</a:t>
            </a:r>
            <a:r>
              <a:rPr lang="en-US" altLang="ko-KR" sz="1400" dirty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2" descr="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39" y="2708920"/>
            <a:ext cx="55435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>
                <a:latin typeface="+mn-ea"/>
              </a:rPr>
              <a:t>Render Tree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그리고</a:t>
            </a:r>
            <a:r>
              <a:rPr lang="en-US" altLang="ko-KR" sz="1200" dirty="0"/>
              <a:t>, </a:t>
            </a:r>
            <a:r>
              <a:rPr lang="ko-KR" altLang="en-US" sz="1200" dirty="0"/>
              <a:t>외부 </a:t>
            </a:r>
            <a:r>
              <a:rPr lang="en-US" altLang="ko-KR" sz="1200" dirty="0"/>
              <a:t>CSS </a:t>
            </a:r>
            <a:r>
              <a:rPr lang="ko-KR" altLang="en-US" sz="1200" dirty="0"/>
              <a:t>파일과 각 </a:t>
            </a:r>
            <a:r>
              <a:rPr lang="ko-KR" altLang="en-US" sz="1200" dirty="0" err="1"/>
              <a:t>엘리먼트의</a:t>
            </a:r>
            <a:r>
              <a:rPr lang="ko-KR" altLang="en-US" sz="1200" dirty="0"/>
              <a:t> </a:t>
            </a:r>
            <a:r>
              <a:rPr lang="en-US" altLang="ko-KR" sz="1200" dirty="0"/>
              <a:t>inline </a:t>
            </a:r>
            <a:r>
              <a:rPr lang="ko-KR" altLang="en-US" sz="1200" dirty="0"/>
              <a:t>스타일을 </a:t>
            </a:r>
            <a:r>
              <a:rPr lang="ko-KR" altLang="en-US" sz="1200" dirty="0" err="1"/>
              <a:t>파싱해요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스타일 </a:t>
            </a:r>
            <a:r>
              <a:rPr lang="ko-KR" altLang="en-US" sz="1200" dirty="0"/>
              <a:t>정보를 사용하여 </a:t>
            </a:r>
            <a:r>
              <a:rPr lang="en-US" altLang="ko-KR" sz="1200" dirty="0"/>
              <a:t>DOM </a:t>
            </a:r>
            <a:r>
              <a:rPr lang="ko-KR" altLang="en-US" sz="1200" dirty="0"/>
              <a:t>트리에 따라 새로운 트리</a:t>
            </a:r>
            <a:r>
              <a:rPr lang="en-US" altLang="ko-KR" sz="1200" dirty="0"/>
              <a:t>, </a:t>
            </a:r>
            <a:r>
              <a:rPr lang="ko-KR" altLang="en-US" sz="1200" dirty="0" err="1" smtClean="0"/>
              <a:t>렌더</a:t>
            </a:r>
            <a:r>
              <a:rPr lang="ko-KR" altLang="en-US" sz="1200" dirty="0" smtClean="0"/>
              <a:t> 트리를 </a:t>
            </a:r>
            <a:r>
              <a:rPr lang="ko-KR" altLang="en-US" sz="1200" dirty="0"/>
              <a:t>만들어요</a:t>
            </a:r>
            <a:r>
              <a:rPr lang="en-US" altLang="ko-KR" sz="1200" dirty="0" smtClean="0"/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렌더링 트리에는 페이지를 렌더링하는 데 필요한 노드만 포함된다</a:t>
            </a:r>
            <a:r>
              <a:rPr lang="en-US" altLang="ko-KR" sz="1200" dirty="0" smtClean="0"/>
              <a:t>. </a:t>
            </a:r>
          </a:p>
          <a:p>
            <a:pPr marL="12573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FF0000"/>
                </a:solidFill>
              </a:rPr>
              <a:t>visibility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 smtClean="0">
                <a:solidFill>
                  <a:srgbClr val="FF0000"/>
                </a:solidFill>
              </a:rPr>
              <a:t>hidden</a:t>
            </a:r>
          </a:p>
          <a:p>
            <a:pPr marL="12573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FF0000"/>
                </a:solidFill>
              </a:rPr>
              <a:t>display: none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97381"/>
            <a:ext cx="6912768" cy="32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smtClean="0">
                <a:latin typeface="+mn-ea"/>
              </a:rPr>
              <a:t>Layout (Reflow)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렌더</a:t>
            </a:r>
            <a:r>
              <a:rPr lang="ko-KR" altLang="en-US" sz="1400" dirty="0"/>
              <a:t> 트리가 다 만들어지고 나면</a:t>
            </a:r>
            <a:r>
              <a:rPr lang="en-US" altLang="ko-KR" sz="1400" dirty="0"/>
              <a:t>, </a:t>
            </a:r>
            <a:r>
              <a:rPr lang="ko-KR" altLang="en-US" sz="1400" dirty="0"/>
              <a:t>레이아웃 과정을 거쳐요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기기의 </a:t>
            </a:r>
            <a:r>
              <a:rPr lang="ko-KR" altLang="en-US" sz="1400" dirty="0" err="1"/>
              <a:t>뷰포트</a:t>
            </a:r>
            <a:r>
              <a:rPr lang="ko-KR" altLang="en-US" sz="1400" dirty="0"/>
              <a:t> 내에서 노드의 정확한 위치와 크기를 계산하는 </a:t>
            </a:r>
            <a:r>
              <a:rPr lang="ko-KR" altLang="en-US" sz="1400" dirty="0" smtClean="0"/>
              <a:t>과정이다</a:t>
            </a:r>
            <a:r>
              <a:rPr lang="en-US" altLang="ko-KR" sz="1400" dirty="0" smtClean="0"/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%</a:t>
            </a:r>
            <a:r>
              <a:rPr lang="ko-KR" altLang="en-US" sz="1400" dirty="0"/>
              <a:t>로 지정된 값은</a:t>
            </a:r>
            <a:r>
              <a:rPr lang="en-US" altLang="ko-KR" sz="1400" dirty="0"/>
              <a:t>, </a:t>
            </a:r>
            <a:r>
              <a:rPr lang="ko-KR" altLang="en-US" sz="1400" dirty="0"/>
              <a:t>픽셀 단위로 측정 및 계산된다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노드들은 스크린의 좌표가 주어지고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정확히 어디에 나타나야 할 지 위치가 주어집니다</a:t>
            </a:r>
            <a:r>
              <a:rPr lang="en-US" altLang="ko-KR" sz="1400" dirty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776811"/>
            <a:ext cx="58674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smtClean="0">
                <a:latin typeface="+mn-ea"/>
              </a:rPr>
              <a:t>Painting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그 다음 작업은 렌더링 된 요소들에 색을 입히는 과정입니다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렌더링 트리의 각 노드를 화면의 실제 픽셀로 변환하는 마지막 </a:t>
            </a:r>
            <a:r>
              <a:rPr lang="ko-KR" altLang="en-US" sz="1400" dirty="0" smtClean="0"/>
              <a:t>단계이다</a:t>
            </a:r>
            <a:r>
              <a:rPr lang="en-US" altLang="ko-KR" sz="1400" dirty="0" smtClean="0"/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트리의 </a:t>
            </a:r>
            <a:r>
              <a:rPr lang="ko-KR" altLang="en-US" sz="1400" dirty="0"/>
              <a:t>각 노드들을 거쳐가면서 </a:t>
            </a:r>
            <a:r>
              <a:rPr lang="en-US" altLang="ko-KR" sz="1400" dirty="0"/>
              <a:t>paint()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호출해요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그러고 나면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스크린에 원하는 정보가 </a:t>
            </a:r>
            <a:r>
              <a:rPr lang="ko-KR" altLang="en-US" sz="1400" dirty="0" smtClean="0"/>
              <a:t>나타나는 거죠</a:t>
            </a:r>
            <a:r>
              <a:rPr lang="en-US" altLang="ko-KR" sz="1400" dirty="0" smtClean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915097"/>
            <a:ext cx="7296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36284</TotalTime>
  <Words>443</Words>
  <Application>Microsoft Office PowerPoint</Application>
  <PresentationFormat>화면 슬라이드 쇼(4:3)</PresentationFormat>
  <Paragraphs>60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DOM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3772</cp:revision>
  <cp:lastPrinted>2020-07-31T05:58:37Z</cp:lastPrinted>
  <dcterms:created xsi:type="dcterms:W3CDTF">2007-03-28T23:45:48Z</dcterms:created>
  <dcterms:modified xsi:type="dcterms:W3CDTF">2024-09-24T03:40:31Z</dcterms:modified>
</cp:coreProperties>
</file>