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615" r:id="rId2"/>
    <p:sldId id="1129" r:id="rId3"/>
    <p:sldId id="1130" r:id="rId4"/>
    <p:sldId id="1132" r:id="rId5"/>
    <p:sldId id="1133" r:id="rId6"/>
    <p:sldId id="1131" r:id="rId7"/>
    <p:sldId id="1134" r:id="rId8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.35.149.16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AWS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배포 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EC2 (IaaS)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NodeJS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curl -o- https://raw.githubusercontent.com/nvm-sh/nvm/v0.34.0/install.sh | bash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~/.nvm/nvm.sh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nvm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install --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lts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node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-e "console.log('Running Node.js ' +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process.version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v /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v / node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 express-generator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express --view=pug projects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cd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projects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-check-updates -u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start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6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Instal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&amp; Uninstall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apt update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apt upgrade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apt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autoremove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apt install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apt remove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dpkg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-l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8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Firewall Settings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B0F0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enable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sudo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</a:rPr>
              <a:t> app </a:t>
            </a:r>
            <a:r>
              <a:rPr lang="en-US" altLang="ko-KR" sz="1400" dirty="0" smtClean="0">
                <a:solidFill>
                  <a:srgbClr val="00B0F0"/>
                </a:solidFill>
              </a:rPr>
              <a:t>list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allow 'Nginx HTTP'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reload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00B0F0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ufw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59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Operation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start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To start the web server when it is </a:t>
            </a:r>
            <a:r>
              <a:rPr lang="en-US" altLang="ko-KR" sz="1200" dirty="0" smtClean="0">
                <a:latin typeface="+mn-ea"/>
              </a:rPr>
              <a:t>stopped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stop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085850" lvl="2" indent="-1714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To stop your web </a:t>
            </a:r>
            <a:r>
              <a:rPr lang="en-US" altLang="ko-KR" sz="1200" dirty="0" smtClean="0">
                <a:latin typeface="+mn-ea"/>
              </a:rPr>
              <a:t>server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restart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To stop and then start the service </a:t>
            </a:r>
            <a:r>
              <a:rPr lang="en-US" altLang="ko-KR" sz="1200" dirty="0" smtClean="0">
                <a:latin typeface="+mn-ea"/>
              </a:rPr>
              <a:t>again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reload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If you are only making configuration changes, Nginx can often reload without dropping </a:t>
            </a:r>
            <a:r>
              <a:rPr lang="en-US" altLang="ko-KR" sz="1200" dirty="0" smtClean="0">
                <a:latin typeface="+mn-ea"/>
              </a:rPr>
              <a:t>connections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disable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By default, Nginx is configured to start automatically when the server boots. 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>
                <a:latin typeface="+mn-ea"/>
              </a:rPr>
              <a:t>this is not what you want, you can disable this behavior by </a:t>
            </a:r>
            <a:r>
              <a:rPr lang="en-US" altLang="ko-KR" sz="1200" dirty="0" smtClean="0">
                <a:latin typeface="+mn-ea"/>
              </a:rPr>
              <a:t>typing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enable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To re-enable the service to start up at </a:t>
            </a:r>
            <a:r>
              <a:rPr lang="en-US" altLang="ko-KR" sz="1200" dirty="0" smtClean="0">
                <a:latin typeface="+mn-ea"/>
              </a:rPr>
              <a:t>boot</a:t>
            </a:r>
            <a:r>
              <a:rPr lang="en-US" altLang="ko-KR" sz="1200" dirty="0">
                <a:latin typeface="+mn-ea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14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Edit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cd 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cd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/www/html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index.nginx-debian.html (ls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al)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 -</a:t>
            </a:r>
            <a:r>
              <a:rPr lang="en-US" altLang="ko-KR" sz="1400" dirty="0" smtClean="0"/>
              <a:t>t (test)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sudo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restart </a:t>
            </a:r>
            <a:r>
              <a:rPr lang="en-US" altLang="ko-KR" sz="1400" dirty="0" err="1"/>
              <a:t>nginx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70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NginX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Running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curl -4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icanhazip.com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curl 3.35.149.168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hlinkClick r:id="rId3"/>
              </a:rPr>
              <a:t>http://3.35.149.168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sudo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systemctl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status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aux |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service --status-all |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grep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nginx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2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38629</TotalTime>
  <Words>259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AWS 배포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3871</cp:revision>
  <cp:lastPrinted>2020-07-31T05:58:37Z</cp:lastPrinted>
  <dcterms:created xsi:type="dcterms:W3CDTF">2007-03-28T23:45:48Z</dcterms:created>
  <dcterms:modified xsi:type="dcterms:W3CDTF">2022-12-12T08:17:32Z</dcterms:modified>
</cp:coreProperties>
</file>