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4"/>
  </p:notesMasterIdLst>
  <p:handoutMasterIdLst>
    <p:handoutMasterId r:id="rId5"/>
  </p:handoutMasterIdLst>
  <p:sldIdLst>
    <p:sldId id="615" r:id="rId2"/>
    <p:sldId id="1126" r:id="rId3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25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y.gabia.com/service#/host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Node.JS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배포 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Gabia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Web Hosting Service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Gabia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3"/>
              </a:rPr>
              <a:t>https://my.gabia.com/service#/</a:t>
            </a:r>
            <a:r>
              <a:rPr lang="en-US" altLang="ko-KR" sz="1600" dirty="0" smtClean="0">
                <a:hlinkClick r:id="rId3"/>
              </a:rPr>
              <a:t>hosting</a:t>
            </a:r>
            <a:r>
              <a:rPr lang="en-US" altLang="ko-KR" sz="1600" dirty="0" smtClean="0"/>
              <a:t> (</a:t>
            </a:r>
            <a:r>
              <a:rPr lang="ko-KR" altLang="en-US" sz="1600" dirty="0" smtClean="0"/>
              <a:t>리눅스 환경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이름은 항상 소문자</a:t>
            </a:r>
            <a:r>
              <a:rPr lang="en-US" altLang="ko-KR" sz="16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NodeJS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FF0000"/>
                </a:solidFill>
              </a:rPr>
              <a:t>Port : 8080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pm2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install pm2 -g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Putty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FF0000"/>
                </a:solidFill>
              </a:rPr>
              <a:t>SSH : HOST/ID/PW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vi .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bashrc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FF0000"/>
                </a:solidFill>
              </a:rPr>
              <a:t>export WORK_DIR="/</a:t>
            </a:r>
            <a:r>
              <a:rPr lang="en-US" altLang="ko-KR" sz="1200" dirty="0" smtClean="0">
                <a:solidFill>
                  <a:srgbClr val="FF0000"/>
                </a:solidFill>
              </a:rPr>
              <a:t>web/root name"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FileZilla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FF0000"/>
                </a:solidFill>
              </a:rPr>
              <a:t>FTP 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dirty="0">
                <a:solidFill>
                  <a:srgbClr val="FF0000"/>
                </a:solidFill>
              </a:rPr>
              <a:t>HOST : ip1235.gabia.io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dirty="0" smtClean="0">
                <a:solidFill>
                  <a:srgbClr val="FF0000"/>
                </a:solidFill>
              </a:rPr>
              <a:t>ID : ip1235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dirty="0" smtClean="0">
                <a:solidFill>
                  <a:srgbClr val="FF0000"/>
                </a:solidFill>
              </a:rPr>
              <a:t>PW :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dirty="0" smtClean="0">
                <a:solidFill>
                  <a:srgbClr val="FF0000"/>
                </a:solidFill>
              </a:rPr>
              <a:t>Port : 22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7330" y="2696693"/>
            <a:ext cx="3415837" cy="13849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Package.json</a:t>
            </a:r>
            <a:r>
              <a:rPr lang="en-US" altLang="ko-KR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설정</a:t>
            </a:r>
            <a:endParaRPr lang="en-US" altLang="ko-KR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ea typeface="+mn-ea"/>
            </a:endParaRPr>
          </a:p>
          <a:p>
            <a:endParaRPr lang="en-US" altLang="ko-KR" sz="1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ea typeface="+mn-ea"/>
            </a:endParaRPr>
          </a:p>
          <a:p>
            <a:r>
              <a:rPr lang="en-US" altLang="ko-KR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“scripts”: </a:t>
            </a:r>
            <a:r>
              <a:rPr lang="en-US" altLang="ko-K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r>
              <a:rPr lang="en-US" altLang="ko-K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ko-KR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“start”: “pm2 </a:t>
            </a:r>
            <a:r>
              <a:rPr lang="en-US" altLang="ko-K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start ./</a:t>
            </a:r>
            <a:r>
              <a:rPr lang="en-US" altLang="ko-KR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bin/www”,</a:t>
            </a:r>
            <a:endParaRPr lang="en-US" altLang="ko-KR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ea typeface="+mn-ea"/>
            </a:endParaRPr>
          </a:p>
          <a:p>
            <a:r>
              <a:rPr lang="en-US" altLang="ko-K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ko-KR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“stop”: “pm2 </a:t>
            </a:r>
            <a:r>
              <a:rPr lang="en-US" altLang="ko-K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stop ./bin/www"</a:t>
            </a:r>
          </a:p>
          <a:p>
            <a:r>
              <a:rPr lang="en-US" altLang="ko-K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 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4048" y="4214059"/>
            <a:ext cx="3415837" cy="16004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vi  editor </a:t>
            </a:r>
            <a:r>
              <a:rPr lang="ko-KR" alt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사용법</a:t>
            </a:r>
            <a:endParaRPr lang="en-US" altLang="ko-KR" sz="1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ea typeface="+mn-ea"/>
            </a:endParaRPr>
          </a:p>
          <a:p>
            <a:endParaRPr lang="en-US" altLang="ko-KR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ko-KR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ko-KR" sz="1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ko-KR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 -&gt; </a:t>
            </a:r>
            <a:r>
              <a:rPr lang="ko-KR" alt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편집 모드</a:t>
            </a:r>
            <a:endParaRPr lang="en-US" altLang="ko-KR" sz="1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e</a:t>
            </a:r>
            <a:r>
              <a:rPr lang="en-US" altLang="ko-KR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sc -&gt; </a:t>
            </a:r>
            <a:r>
              <a:rPr lang="ko-KR" alt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명령 모드</a:t>
            </a:r>
            <a:endParaRPr lang="en-US" altLang="ko-KR" sz="1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:w -&gt; </a:t>
            </a:r>
            <a:r>
              <a:rPr lang="ko-KR" alt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저장</a:t>
            </a:r>
            <a:endParaRPr lang="en-US" altLang="ko-KR" sz="1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:q -&gt;  </a:t>
            </a:r>
            <a:r>
              <a:rPr lang="ko-KR" alt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종료</a:t>
            </a:r>
            <a:endParaRPr lang="en-US" altLang="ko-KR" sz="1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:</a:t>
            </a:r>
            <a:r>
              <a:rPr lang="en-US" altLang="ko-KR" sz="1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wq</a:t>
            </a:r>
            <a:r>
              <a:rPr lang="en-US" altLang="ko-KR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! -&gt; </a:t>
            </a:r>
            <a:r>
              <a:rPr lang="ko-KR" alt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강제 저장 후 종료</a:t>
            </a:r>
            <a:endParaRPr lang="en-US" altLang="ko-KR" sz="1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416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38574</TotalTime>
  <Words>121</Words>
  <Application>Microsoft Office PowerPoint</Application>
  <PresentationFormat>화면 슬라이드 쇼(4:3)</PresentationFormat>
  <Paragraphs>31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Node.JS 배포 하기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3839</cp:revision>
  <cp:lastPrinted>2020-07-31T05:58:37Z</cp:lastPrinted>
  <dcterms:created xsi:type="dcterms:W3CDTF">2007-03-28T23:45:48Z</dcterms:created>
  <dcterms:modified xsi:type="dcterms:W3CDTF">2022-12-12T07:21:12Z</dcterms:modified>
</cp:coreProperties>
</file>