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615" r:id="rId2"/>
    <p:sldId id="617" r:id="rId3"/>
    <p:sldId id="627" r:id="rId4"/>
    <p:sldId id="630" r:id="rId5"/>
    <p:sldId id="623" r:id="rId6"/>
    <p:sldId id="628" r:id="rId7"/>
    <p:sldId id="629" r:id="rId8"/>
    <p:sldId id="625" r:id="rId9"/>
    <p:sldId id="616" r:id="rId10"/>
    <p:sldId id="618" r:id="rId11"/>
    <p:sldId id="619" r:id="rId12"/>
    <p:sldId id="620" r:id="rId13"/>
    <p:sldId id="621" r:id="rId1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-v (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--version)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</a:t>
            </a:r>
            <a:r>
              <a:rPr lang="en-US" altLang="ko-KR" sz="1600" dirty="0" smtClean="0">
                <a:solidFill>
                  <a:srgbClr val="00B0F0"/>
                </a:solidFill>
              </a:rPr>
              <a:t>y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@1.0.0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</a:rPr>
              <a:t>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unpublish</a:t>
            </a:r>
            <a:r>
              <a:rPr lang="ko-KR" altLang="en-US" sz="1600" dirty="0">
                <a:solidFill>
                  <a:srgbClr val="FF0000"/>
                </a:solidFill>
              </a:rPr>
              <a:t>하면 </a:t>
            </a:r>
            <a:r>
              <a:rPr lang="en-US" altLang="ko-KR" sz="1600" dirty="0">
                <a:solidFill>
                  <a:srgbClr val="FF0000"/>
                </a:solidFill>
              </a:rPr>
              <a:t>24</a:t>
            </a:r>
            <a:r>
              <a:rPr lang="ko-KR" altLang="en-US" sz="1600" dirty="0">
                <a:solidFill>
                  <a:srgbClr val="FF0000"/>
                </a:solidFill>
              </a:rPr>
              <a:t>시간 동안 동일한 이름의 패키지를 </a:t>
            </a:r>
            <a:r>
              <a:rPr lang="en-US" altLang="ko-KR" sz="1600" dirty="0">
                <a:solidFill>
                  <a:srgbClr val="FF0000"/>
                </a:solidFill>
              </a:rPr>
              <a:t>publish </a:t>
            </a:r>
            <a:r>
              <a:rPr lang="ko-KR" altLang="en-US" sz="1600" dirty="0">
                <a:solidFill>
                  <a:srgbClr val="FF0000"/>
                </a:solidFill>
              </a:rPr>
              <a:t>할 수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ko-KR" altLang="en-US" sz="1200" dirty="0" smtClean="0">
                <a:latin typeface="+mn-ea"/>
              </a:rPr>
              <a:t>을 통해서 설치할 수 있는 모듈을 쉽고 간단하게 사용할 수 있도록 도와주는 도구이다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한번만 설치되고 사용 후 폐기되는 패키지를 실행할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기본적으로 </a:t>
            </a:r>
            <a:r>
              <a:rPr lang="ko-KR" altLang="en-US" sz="1200" dirty="0" smtClean="0">
                <a:latin typeface="+mn-ea"/>
              </a:rPr>
              <a:t>실행 되어야 할 </a:t>
            </a:r>
            <a:r>
              <a:rPr lang="ko-KR" altLang="en-US" sz="1200" dirty="0">
                <a:latin typeface="+mn-ea"/>
              </a:rPr>
              <a:t>패키지가 경로에 있는지 먼저 </a:t>
            </a:r>
            <a:r>
              <a:rPr lang="ko-KR" altLang="en-US" sz="1200" dirty="0" smtClean="0">
                <a:latin typeface="+mn-ea"/>
              </a:rPr>
              <a:t>확인한다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경로에 </a:t>
            </a:r>
            <a:r>
              <a:rPr lang="ko-KR" altLang="en-US" sz="1200" dirty="0">
                <a:latin typeface="+mn-ea"/>
              </a:rPr>
              <a:t>제대로 있다면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그대로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그렇지 </a:t>
            </a:r>
            <a:r>
              <a:rPr lang="ko-KR" altLang="en-US" sz="1200" dirty="0">
                <a:latin typeface="+mn-ea"/>
              </a:rPr>
              <a:t>않다면 패키지는 설치되어 있지 않다는 걸 의미하고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npx</a:t>
            </a:r>
            <a:r>
              <a:rPr lang="ko-KR" altLang="en-US" sz="1200" dirty="0">
                <a:latin typeface="+mn-ea"/>
              </a:rPr>
              <a:t>가 최신 버전의 패키지를 설치를 한 후에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npx</a:t>
            </a:r>
            <a:r>
              <a:rPr lang="en-US" altLang="ko-KR" sz="1400" dirty="0">
                <a:latin typeface="+mn-ea"/>
              </a:rPr>
              <a:t> -p @btjsh1235/cli cli-sum-run </a:t>
            </a:r>
            <a:r>
              <a:rPr lang="en-US" altLang="ko-KR" sz="1400" dirty="0" smtClean="0">
                <a:latin typeface="+mn-ea"/>
              </a:rPr>
              <a:t>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cli-sum-run 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Local Test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en-US" altLang="ko-KR" sz="1200" dirty="0" smtClean="0">
                <a:latin typeface="+mn-ea"/>
              </a:rPr>
              <a:t> link (</a:t>
            </a:r>
            <a:r>
              <a:rPr lang="ko-KR" altLang="en-US" sz="1200" dirty="0">
                <a:latin typeface="+mn-ea"/>
              </a:rPr>
              <a:t>해당 패키지의 </a:t>
            </a:r>
            <a:r>
              <a:rPr lang="en-US" altLang="ko-KR" sz="1200" smtClean="0">
                <a:latin typeface="+mn-ea"/>
              </a:rPr>
              <a:t>symlink(</a:t>
            </a:r>
            <a:r>
              <a:rPr lang="ko-KR" altLang="en-US" sz="1200" dirty="0" err="1">
                <a:latin typeface="+mn-ea"/>
              </a:rPr>
              <a:t>바로가기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전역 폴더에 </a:t>
            </a:r>
            <a:r>
              <a:rPr lang="ko-KR" altLang="en-US" sz="1200" dirty="0">
                <a:latin typeface="+mn-ea"/>
              </a:rPr>
              <a:t>생성한다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cli-sum-run </a:t>
            </a:r>
            <a:r>
              <a:rPr lang="en-US" altLang="ko-KR" sz="1200" dirty="0" smtClean="0">
                <a:latin typeface="+mn-ea"/>
              </a:rPr>
              <a:t>1,2,3,4,5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(</a:t>
            </a:r>
            <a:r>
              <a:rPr lang="ko-KR" altLang="en-US" sz="1200" dirty="0"/>
              <a:t>노드 패키지 매니저</a:t>
            </a:r>
            <a:r>
              <a:rPr lang="en-US" altLang="ko-KR" sz="1200" dirty="0"/>
              <a:t>/Node Package Manager)</a:t>
            </a:r>
            <a:r>
              <a:rPr lang="ko-KR" altLang="en-US" sz="1200" dirty="0"/>
              <a:t>은 자바스크립트 프로그래밍 언어를 위한 패키지 관리자이다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자바스크립트 </a:t>
            </a:r>
            <a:r>
              <a:rPr lang="ko-KR" altLang="en-US" sz="1200" dirty="0"/>
              <a:t>런타임 환경 </a:t>
            </a:r>
            <a:r>
              <a:rPr lang="en-US" altLang="ko-KR" sz="1200" dirty="0"/>
              <a:t>Node.js</a:t>
            </a:r>
            <a:r>
              <a:rPr lang="ko-KR" altLang="en-US" sz="1200" dirty="0"/>
              <a:t>의 기본 패키지 관리자이다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명령 </a:t>
            </a:r>
            <a:r>
              <a:rPr lang="ko-KR" altLang="en-US" sz="1200" dirty="0">
                <a:solidFill>
                  <a:srgbClr val="FF0000"/>
                </a:solidFill>
              </a:rPr>
              <a:t>줄 클라이언트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레지스트리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로 이루어져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레지스트리는 클라이언트를 통해 접근되며 사용 가능한 패키지들은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ko-KR" altLang="en-US" sz="1200" dirty="0"/>
              <a:t>웹사이트를 통해 찾아보고 검색할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패키지 관리자와 레지스트리는 </a:t>
            </a:r>
            <a:r>
              <a:rPr lang="en-US" altLang="ko-KR" sz="1200" dirty="0" err="1"/>
              <a:t>npm</a:t>
            </a:r>
            <a:r>
              <a:rPr lang="ko-KR" altLang="en-US" sz="1200" dirty="0"/>
              <a:t>사에 의해 관리된다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node.js - Private and Public NPM Package Install in Single Command - Stack  Ov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4032448" cy="2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자바스크립트 코드를 구성하고 공유하는 도구로 자바스크립트로 된 모든 것을 패키지로 관리하는 </a:t>
            </a:r>
            <a:r>
              <a:rPr lang="ko-KR" altLang="en-US" sz="1400" dirty="0" smtClean="0"/>
              <a:t>프로그램이다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NPM</a:t>
            </a:r>
            <a:r>
              <a:rPr lang="ko-KR" altLang="en-US" sz="1400" dirty="0"/>
              <a:t>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를 설치하면 자동으로 설치되기 때문에 따로 설치할 필요 없이 편리하게 사용할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NPM</a:t>
            </a:r>
            <a:r>
              <a:rPr lang="ko-KR" altLang="en-US" sz="1400" dirty="0">
                <a:solidFill>
                  <a:srgbClr val="FF0000"/>
                </a:solidFill>
              </a:rPr>
              <a:t>은 자바스크립트 프로그래밍 언어를 위한 패키지 관리자이며</a:t>
            </a:r>
            <a:r>
              <a:rPr lang="en-US" altLang="ko-KR" sz="1400" dirty="0">
                <a:solidFill>
                  <a:srgbClr val="FF0000"/>
                </a:solidFill>
              </a:rPr>
              <a:t>, Node.js</a:t>
            </a:r>
            <a:r>
              <a:rPr lang="ko-KR" altLang="en-US" sz="1400" dirty="0">
                <a:solidFill>
                  <a:srgbClr val="FF0000"/>
                </a:solidFill>
              </a:rPr>
              <a:t>에서 실행되는 자바스크립트 프로그램을 관리해준다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패키지는 서비스에 </a:t>
            </a:r>
            <a:r>
              <a:rPr lang="ko-KR" altLang="en-US" sz="1400" dirty="0" err="1">
                <a:solidFill>
                  <a:srgbClr val="FF0000"/>
                </a:solidFill>
              </a:rPr>
              <a:t>업로드된</a:t>
            </a:r>
            <a:r>
              <a:rPr lang="ko-KR" altLang="en-US" sz="1400" dirty="0">
                <a:solidFill>
                  <a:srgbClr val="FF0000"/>
                </a:solidFill>
              </a:rPr>
              <a:t> 노드 모듈을 의미하는데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모듈이 다른 모듈을 사용할 수 있는 것처럼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패키지가 다른 패키지를 사용할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특히 </a:t>
            </a:r>
            <a:r>
              <a:rPr lang="en-US" altLang="ko-KR" sz="1400" dirty="0"/>
              <a:t>Node.js</a:t>
            </a:r>
            <a:r>
              <a:rPr lang="ko-KR" altLang="en-US" sz="1400" dirty="0"/>
              <a:t>로 개발되는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프로젝트에서는 필수적인 도구라고 할 수 있는데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, React</a:t>
            </a:r>
            <a:r>
              <a:rPr lang="ko-KR" altLang="en-US" sz="1400" dirty="0"/>
              <a:t>와 같이 자바스크립트 프레임워크를 사용하는 경우에는 </a:t>
            </a:r>
            <a:r>
              <a:rPr lang="en-US" altLang="ko-KR" sz="1400" dirty="0"/>
              <a:t>NPM</a:t>
            </a:r>
            <a:r>
              <a:rPr lang="ko-KR" altLang="en-US" sz="1400" dirty="0"/>
              <a:t>으로 쉽게 프로젝트의 버전 관리를 할 수 </a:t>
            </a:r>
            <a:r>
              <a:rPr lang="ko-KR" altLang="en-US" sz="1400" dirty="0" err="1" smtClean="0"/>
              <a:t>있어다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Version Syntax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major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버</a:t>
            </a:r>
            <a:r>
              <a:rPr lang="ko-KR" altLang="en-US" sz="1200" dirty="0" smtClean="0"/>
              <a:t>전과 호환되지 않게 변경된 버전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minor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기능이 추가된 버전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micro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버그를 수정한 버전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view pm2 versions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NPM : Semantic Versioning. Have you ever opened your package.json… | by  Anurag Bhattacharj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6" y="4182544"/>
            <a:ext cx="3961808" cy="2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-h (help)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/>
              <a:t> -l (display usage info for all </a:t>
            </a:r>
            <a:r>
              <a:rPr lang="en-US" altLang="ko-KR" sz="1400" dirty="0" smtClean="0"/>
              <a:t>commands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root (local)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</a:t>
            </a:r>
            <a:r>
              <a:rPr lang="ko-KR" altLang="en-US" sz="1400" dirty="0" smtClean="0"/>
              <a:t>출력으로 나타냅니다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-g root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출력으로 나타냅니다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cache clean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rebuild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dedupe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중복된 패키지를 정리해 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install </a:t>
            </a:r>
            <a:r>
              <a:rPr lang="en-US" altLang="ko-KR" sz="1400" dirty="0" smtClean="0"/>
              <a:t>–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uninstall </a:t>
            </a:r>
            <a:r>
              <a:rPr lang="en-US" altLang="ko-KR" sz="1400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uninstall -g kill-port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최신 업데이트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</a:t>
            </a:r>
            <a:r>
              <a:rPr lang="ko-KR" altLang="en-US" sz="1400" dirty="0"/>
              <a:t>모듈들을 의존성에 알맞게 최신 버전으로 업데이트 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install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install options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save-prod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/>
              <a:t>dependencies</a:t>
            </a:r>
            <a:r>
              <a:rPr lang="ko-KR" altLang="en-US" sz="1200" dirty="0"/>
              <a:t>에 패키지를 등록</a:t>
            </a:r>
            <a:r>
              <a:rPr lang="en-US" altLang="ko-KR" sz="1200" dirty="0"/>
              <a:t>(default)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save-dev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devDepndencies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save-optional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optionalDependencies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no-save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dependencies</a:t>
            </a:r>
            <a:r>
              <a:rPr lang="ko-KR" altLang="en-US" sz="1200" dirty="0"/>
              <a:t>에 패키지를 등록하지 않음</a:t>
            </a:r>
            <a:endParaRPr lang="en-US" altLang="ko-KR" sz="12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9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설치된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(Local 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(Global Module)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list –g –depth=0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list –g –</a:t>
            </a:r>
            <a:r>
              <a:rPr lang="en-US" altLang="ko-KR" sz="12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NPM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검색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info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search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docs kill-port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outdated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-check-update : </a:t>
            </a:r>
            <a:r>
              <a:rPr lang="ko-KR" altLang="en-US" sz="1400" dirty="0" smtClean="0"/>
              <a:t>전역적으로 업데이트 수행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ncu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–u :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업데이트 항목 표시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(outdated)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 (check &amp; update)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: </a:t>
            </a:r>
            <a:r>
              <a:rPr lang="ko-KR" altLang="en-US" sz="1400" dirty="0">
                <a:solidFill>
                  <a:srgbClr val="FF0000"/>
                </a:solidFill>
              </a:rPr>
              <a:t>실제 업데이트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생략 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37465</TotalTime>
  <Words>720</Words>
  <Application>Microsoft Office PowerPoint</Application>
  <PresentationFormat>화면 슬라이드 쇼(4:3)</PresentationFormat>
  <Paragraphs>156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3956</cp:revision>
  <cp:lastPrinted>2020-07-31T05:58:37Z</cp:lastPrinted>
  <dcterms:created xsi:type="dcterms:W3CDTF">2007-03-28T23:45:48Z</dcterms:created>
  <dcterms:modified xsi:type="dcterms:W3CDTF">2022-12-13T09:55:37Z</dcterms:modified>
</cp:coreProperties>
</file>