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4"/>
  </p:notesMasterIdLst>
  <p:handoutMasterIdLst>
    <p:handoutMasterId r:id="rId5"/>
  </p:handoutMasterIdLst>
  <p:sldIdLst>
    <p:sldId id="615" r:id="rId2"/>
    <p:sldId id="1143" r:id="rId3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E7513C4-9EFF-4087-942A-6F270D05E567}">
          <p14:sldIdLst>
            <p14:sldId id="615"/>
          </p14:sldIdLst>
        </p14:section>
        <p14:section name="제목 없는 구역" id="{C8F92B06-41BC-4216-BACC-D5AC59BE0D4D}">
          <p14:sldIdLst>
            <p14:sldId id="11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451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</a:t>
            </a: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Atom </a:t>
            </a: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Editor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Atom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아톰은 자유</a:t>
            </a:r>
            <a:r>
              <a:rPr lang="en-US" altLang="ko-KR" sz="1600" dirty="0"/>
              <a:t>-</a:t>
            </a:r>
            <a:r>
              <a:rPr lang="ko-KR" altLang="en-US" sz="1600" dirty="0"/>
              <a:t>오픈 소스 형태의 </a:t>
            </a:r>
            <a:r>
              <a:rPr lang="en-US" altLang="ko-KR" sz="1600" dirty="0"/>
              <a:t>OS X, </a:t>
            </a:r>
            <a:r>
              <a:rPr lang="ko-KR" altLang="en-US" sz="1600" dirty="0"/>
              <a:t>리눅스</a:t>
            </a:r>
            <a:r>
              <a:rPr lang="en-US" altLang="ko-KR" sz="1600" dirty="0"/>
              <a:t>, </a:t>
            </a:r>
            <a:r>
              <a:rPr lang="ko-KR" altLang="en-US" sz="1600" dirty="0"/>
              <a:t>윈도용 문서 및 소스 코드 편집기이다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Node.js</a:t>
            </a:r>
            <a:r>
              <a:rPr lang="ko-KR" altLang="en-US" sz="1600" dirty="0"/>
              <a:t>로 작성된 플러그인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깃허브가</a:t>
            </a:r>
            <a:r>
              <a:rPr lang="ko-KR" altLang="en-US" sz="1600" dirty="0"/>
              <a:t> 개발한 </a:t>
            </a:r>
            <a:r>
              <a:rPr lang="ko-KR" altLang="en-US" sz="1600" dirty="0" err="1"/>
              <a:t>임베디드</a:t>
            </a:r>
            <a:r>
              <a:rPr lang="ko-KR" altLang="en-US" sz="1600" dirty="0"/>
              <a:t> 깃 관리 지원을 포함한다</a:t>
            </a:r>
            <a:r>
              <a:rPr lang="en-US" altLang="ko-KR" sz="1600"/>
              <a:t>. </a:t>
            </a:r>
            <a:endParaRPr lang="en-US" altLang="ko-KR" sz="160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/>
              <a:t>대부분의 </a:t>
            </a:r>
            <a:r>
              <a:rPr lang="ko-KR" altLang="en-US" sz="1600" dirty="0"/>
              <a:t>확장 패키지는 자유 소프트웨어 라이선스를 취하며 커뮤니티가 만들고 관리하고 </a:t>
            </a:r>
            <a:r>
              <a:rPr lang="ko-KR" altLang="en-US" sz="1600" dirty="0" smtClean="0"/>
              <a:t>있다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784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36545</TotalTime>
  <Words>53</Words>
  <Application>Microsoft Office PowerPoint</Application>
  <PresentationFormat>화면 슬라이드 쇼(4:3)</PresentationFormat>
  <Paragraphs>11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Atom Editor 시작하기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3830</cp:revision>
  <cp:lastPrinted>2020-07-31T05:58:37Z</cp:lastPrinted>
  <dcterms:created xsi:type="dcterms:W3CDTF">2007-03-28T23:45:48Z</dcterms:created>
  <dcterms:modified xsi:type="dcterms:W3CDTF">2022-12-07T02:00:59Z</dcterms:modified>
</cp:coreProperties>
</file>