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7"/>
  </p:notesMasterIdLst>
  <p:handoutMasterIdLst>
    <p:handoutMasterId r:id="rId8"/>
  </p:handoutMasterIdLst>
  <p:sldIdLst>
    <p:sldId id="615" r:id="rId2"/>
    <p:sldId id="1139" r:id="rId3"/>
    <p:sldId id="1140" r:id="rId4"/>
    <p:sldId id="1141" r:id="rId5"/>
    <p:sldId id="1142" r:id="rId6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E7513C4-9EFF-4087-942A-6F270D05E567}">
          <p14:sldIdLst>
            <p14:sldId id="615"/>
          </p14:sldIdLst>
        </p14:section>
        <p14:section name="제목 없는 구역" id="{C8F92B06-41BC-4216-BACC-D5AC59BE0D4D}">
          <p14:sldIdLst>
            <p14:sldId id="1139"/>
            <p14:sldId id="1140"/>
            <p14:sldId id="1141"/>
            <p14:sldId id="11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</a:t>
            </a: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Nano </a:t>
            </a: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Editor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Nano Editor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j-ea"/>
                <a:ea typeface="+mj-ea"/>
                <a:cs typeface="Arial" panose="020B0604020202020204" pitchFamily="34" charset="0"/>
              </a:rPr>
              <a:t>폴더 이동 및 확인</a:t>
            </a:r>
            <a:endParaRPr lang="en-US" altLang="ko-KR" dirty="0">
              <a:solidFill>
                <a:srgbClr val="0000FF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cd folder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dir</a:t>
            </a:r>
            <a:endParaRPr lang="en-US" altLang="ko-KR" sz="1600" dirty="0" smtClean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cls</a:t>
            </a:r>
            <a:endParaRPr lang="en-US" altLang="ko-KR" sz="1600" dirty="0" smtClean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폴더 생성 및 삭제</a:t>
            </a:r>
            <a:endParaRPr lang="en-US" altLang="ko-KR" dirty="0" smtClean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mkdir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foldername</a:t>
            </a:r>
            <a:endParaRPr lang="en-US" altLang="ko-KR" sz="1600" dirty="0" smtClean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rmdir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foldername</a:t>
            </a:r>
            <a:endParaRPr lang="en-US" altLang="ko-KR" sz="16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291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Nano Editor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파일 생성</a:t>
            </a:r>
            <a:endParaRPr lang="en-US" altLang="ko-KR" sz="1600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copy 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con file.txt  (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ctrl+z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)</a:t>
            </a:r>
            <a:endParaRPr lang="en-US" altLang="ko-KR" sz="16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echo ‘text’ &gt;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filename.txt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nano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filename.txt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파일 열기</a:t>
            </a:r>
            <a:endParaRPr lang="en-US" altLang="ko-KR" sz="1600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echo 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filename.txt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type filename.txt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nano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filename.txt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파일 삭제</a:t>
            </a:r>
            <a:endParaRPr lang="en-US" altLang="ko-KR" sz="1600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del filename /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s/f/q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rm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filename</a:t>
            </a:r>
            <a:endParaRPr lang="en-US" altLang="ko-KR" sz="16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247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Nano Editor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파일 저장</a:t>
            </a:r>
            <a:endParaRPr lang="en-US" altLang="ko-KR" sz="1600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ctrl+o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→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Enter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파일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닫기</a:t>
            </a:r>
            <a:endParaRPr lang="en-US" altLang="ko-KR" sz="1600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ctrl+x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→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(Save modified buffer yes/no/cancel)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다른 이름으로 저장 </a:t>
            </a:r>
            <a:r>
              <a:rPr lang="ko-KR" altLang="en-US" sz="1400" dirty="0" smtClean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가능</a:t>
            </a:r>
            <a:endParaRPr lang="en-US" altLang="ko-KR" sz="1400" dirty="0" smtClean="0">
              <a:solidFill>
                <a:srgbClr val="00B0F0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rgbClr val="00B0F0"/>
              </a:solidFill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검색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단어 찾기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)</a:t>
            </a:r>
            <a:endParaRPr lang="en-US" altLang="ko-KR" sz="1600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trl+w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→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Enter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 err="1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메타키를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 포함하는 단축키</a:t>
            </a:r>
            <a:endParaRPr lang="en-US" altLang="ko-KR" sz="1600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M-C </a:t>
            </a:r>
            <a:r>
              <a:rPr lang="en-US" altLang="ko-KR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→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alt+c</a:t>
            </a:r>
            <a:endParaRPr lang="en-US" altLang="ko-KR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425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메타키를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포함한 단축키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명령어</a:t>
            </a:r>
            <a:endParaRPr lang="en-US" altLang="ko-KR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alt+u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→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Undo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alt+e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→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Redo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alt+6 → Copy (</a:t>
            </a:r>
            <a:r>
              <a:rPr lang="ko-KR" altLang="en-US" sz="16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복사</a:t>
            </a:r>
            <a:r>
              <a:rPr lang="en-US" altLang="ko-KR" sz="16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ctrl+k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→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Cut Text</a:t>
            </a:r>
            <a:endParaRPr lang="en-US" altLang="ko-KR" sz="16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ctrl+u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→ Uncut Text (</a:t>
            </a:r>
            <a:r>
              <a:rPr lang="ko-KR" altLang="en-US" sz="16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붙여 넣기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58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36549</TotalTime>
  <Words>122</Words>
  <Application>Microsoft Office PowerPoint</Application>
  <PresentationFormat>화면 슬라이드 쇼(4:3)</PresentationFormat>
  <Paragraphs>101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Nano Editor 시작하기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3833</cp:revision>
  <cp:lastPrinted>2020-07-31T05:58:37Z</cp:lastPrinted>
  <dcterms:created xsi:type="dcterms:W3CDTF">2007-03-28T23:45:48Z</dcterms:created>
  <dcterms:modified xsi:type="dcterms:W3CDTF">2022-12-07T02:00:34Z</dcterms:modified>
</cp:coreProperties>
</file>