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615" r:id="rId2"/>
    <p:sldId id="1137" r:id="rId3"/>
    <p:sldId id="1136" r:id="rId4"/>
    <p:sldId id="1138" r:id="rId5"/>
    <p:sldId id="1145" r:id="rId6"/>
    <p:sldId id="1139" r:id="rId7"/>
    <p:sldId id="1143" r:id="rId8"/>
    <p:sldId id="1140" r:id="rId9"/>
    <p:sldId id="1141" r:id="rId10"/>
    <p:sldId id="1142" r:id="rId11"/>
    <p:sldId id="1147" r:id="rId12"/>
    <p:sldId id="1146" r:id="rId13"/>
    <p:sldId id="1148" r:id="rId14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E7513C4-9EFF-4087-942A-6F270D05E567}">
          <p14:sldIdLst>
            <p14:sldId id="615"/>
            <p14:sldId id="1137"/>
          </p14:sldIdLst>
        </p14:section>
        <p14:section name="제목 없는 구역" id="{C8F92B06-41BC-4216-BACC-D5AC59BE0D4D}">
          <p14:sldIdLst>
            <p14:sldId id="1136"/>
            <p14:sldId id="1138"/>
            <p14:sldId id="1145"/>
            <p14:sldId id="1139"/>
            <p14:sldId id="1143"/>
            <p14:sldId id="1140"/>
            <p14:sldId id="1141"/>
            <p14:sldId id="1142"/>
            <p14:sldId id="1147"/>
            <p14:sldId id="1146"/>
            <p14:sldId id="11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FF"/>
    <a:srgbClr val="FF5050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ko.wikipedia.org/wiki/%EC%86%8C%ED%94%84%ED%8A%B8%EC%9B%A8%EC%96%B4_%EB%B2%84%EA%B7%B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VS Code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width, height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.item{h100+w100}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  <a:endParaRPr lang="en-US" altLang="ko-KR" sz="1600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margin,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padding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.</a:t>
            </a:r>
            <a:r>
              <a:rPr lang="en-US" altLang="ko-KR" sz="1600" dirty="0"/>
              <a:t>item{m100p+p100e} </a:t>
            </a:r>
            <a:r>
              <a:rPr lang="en-US" altLang="ko-KR" sz="1600" dirty="0">
                <a:latin typeface="+mn-ea"/>
              </a:rPr>
              <a:t>=&gt; </a:t>
            </a:r>
            <a:r>
              <a:rPr lang="en-US" altLang="ko-KR" sz="1600" dirty="0" smtClean="0">
                <a:latin typeface="+mn-ea"/>
              </a:rPr>
              <a:t>Tab</a:t>
            </a:r>
            <a:endParaRPr lang="en-US" altLang="ko-KR" sz="1600" dirty="0" smtClean="0"/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color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.</a:t>
            </a:r>
            <a:r>
              <a:rPr lang="en-US" altLang="ko-KR" sz="1600" dirty="0"/>
              <a:t>item {</a:t>
            </a:r>
            <a:r>
              <a:rPr lang="en-US" altLang="ko-KR" sz="1600" dirty="0" smtClean="0"/>
              <a:t>c#FF0000}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size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.</a:t>
            </a:r>
            <a:r>
              <a:rPr lang="en-US" altLang="ko-KR" sz="1600" dirty="0"/>
              <a:t>item {fsz13} </a:t>
            </a:r>
            <a:r>
              <a:rPr lang="en-US" altLang="ko-KR" sz="1600" dirty="0">
                <a:latin typeface="+mn-ea"/>
              </a:rPr>
              <a:t>=&gt; Tab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7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Debugging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정의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hlinkClick r:id="rId3" tooltip="컴퓨터 프로그램"/>
              </a:rPr>
              <a:t>컴퓨터 </a:t>
            </a:r>
            <a:r>
              <a:rPr lang="ko-KR" altLang="en-US" sz="1200" dirty="0">
                <a:hlinkClick r:id="rId3" tooltip="컴퓨터 프로그램"/>
              </a:rPr>
              <a:t>프로그램</a:t>
            </a:r>
            <a:r>
              <a:rPr lang="ko-KR" altLang="en-US" sz="1200" dirty="0"/>
              <a:t> 개발 단계 중에 발생하는 시스템의 논리적인 오류나 비정상적 연산</a:t>
            </a:r>
            <a:r>
              <a:rPr lang="en-US" altLang="ko-KR" sz="1200" dirty="0"/>
              <a:t>(</a:t>
            </a:r>
            <a:r>
              <a:rPr lang="ko-KR" altLang="en-US" sz="1200" dirty="0">
                <a:hlinkClick r:id="rId4" tooltip="소프트웨어 버그"/>
              </a:rPr>
              <a:t>버그</a:t>
            </a:r>
            <a:r>
              <a:rPr lang="en-US" altLang="ko-KR" sz="1200" dirty="0"/>
              <a:t>)</a:t>
            </a:r>
            <a:r>
              <a:rPr lang="ko-KR" altLang="en-US" sz="1200" dirty="0"/>
              <a:t>을 찾아내고 그 원인을 밝히고 수정하는 작업 과정을 뜻한다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일반적으로 디버깅을 하는 방법으로 테스트 상의 체크</a:t>
            </a:r>
            <a:r>
              <a:rPr lang="en-US" altLang="ko-KR" sz="1200" dirty="0"/>
              <a:t>, </a:t>
            </a:r>
            <a:r>
              <a:rPr lang="ko-KR" altLang="en-US" sz="1200" dirty="0"/>
              <a:t>기계를 사용하는 테스트</a:t>
            </a:r>
            <a:r>
              <a:rPr lang="en-US" altLang="ko-KR" sz="1200" dirty="0"/>
              <a:t>, </a:t>
            </a:r>
            <a:r>
              <a:rPr lang="ko-KR" altLang="en-US" sz="1200" dirty="0"/>
              <a:t>실제 데이터를 사용해 테스트하는 법이 있다</a:t>
            </a:r>
            <a:r>
              <a:rPr lang="en-US" altLang="ko-KR" sz="1200" dirty="0"/>
              <a:t>.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92" y="2852936"/>
            <a:ext cx="6364216" cy="34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Debuger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Variables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Block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Local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Clouse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Global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Live Edit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Call Stack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함수의 실행 순서를 확인 할 수 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Watch (</a:t>
            </a:r>
            <a:r>
              <a:rPr lang="ko-KR" altLang="en-US" sz="1600" b="1" dirty="0" err="1" smtClean="0">
                <a:solidFill>
                  <a:srgbClr val="4545FF"/>
                </a:solidFill>
                <a:latin typeface="+mn-ea"/>
              </a:rPr>
              <a:t>조사식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검사하고자 하는 변수 또는 표현식을 추가 할 수 있다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4545FF"/>
              </a:solidFill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Debug Console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29" y="1772816"/>
            <a:ext cx="436241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Debugger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Break Point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Expression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this.count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=== 5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Hit Count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=5, &gt;5, &lt;5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Log Message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Enable &amp; Disable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Remove Break Point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700808"/>
            <a:ext cx="2656774" cy="34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한글 깨지는 문제 해결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파일 저장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인코딩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재설정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ANSI -&gt; UTF-8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5684" y="2909010"/>
            <a:ext cx="7572632" cy="2927912"/>
            <a:chOff x="827584" y="2909010"/>
            <a:chExt cx="7572632" cy="29279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909010"/>
              <a:ext cx="2632661" cy="29279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3888" y="2909010"/>
              <a:ext cx="4836328" cy="2927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2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Editor Settings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표시 설정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Editor: Render Whitespace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FF0000"/>
                </a:solidFill>
              </a:rPr>
              <a:t>all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공백 제거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Files: Trim Trailing Whitespace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Tab Suze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4 -&gt; 2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Word Wrap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Off -&gt; On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Command Palette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F1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Shift + P</a:t>
            </a:r>
            <a:endParaRPr lang="en-US" altLang="ko-KR" sz="11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Quick Open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Ctrl+P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User Settings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Ctrl</a:t>
            </a: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+,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Sidebar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Ctrl+K+B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Toggle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Terminal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  <a:cs typeface="Arial" panose="020B0604020202020204" pitchFamily="34" charset="0"/>
              </a:rPr>
              <a:t>Ctrl+`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Keyboard Shortcuts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Ctrl+K+S</a:t>
            </a:r>
            <a:endParaRPr lang="en-US" altLang="ko-KR" sz="1200" dirty="0" smtClean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Auto </a:t>
            </a:r>
            <a:r>
              <a:rPr lang="en-US" altLang="ko-KR" sz="1400" dirty="0" err="1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Alignement</a:t>
            </a:r>
            <a:endParaRPr lang="en-US" altLang="ko-KR" sz="1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  <a:cs typeface="Arial" panose="020B0604020202020204" pitchFamily="34" charset="0"/>
              </a:rPr>
              <a:t>Ctrl+K+F</a:t>
            </a:r>
            <a:endParaRPr lang="en-US" altLang="ko-KR" sz="12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25 Most Used VS Code Shortcuts And More + Cheat She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462" y="1339174"/>
            <a:ext cx="2952328" cy="52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5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026" name="Picture 2" descr="Visual Studio Code Tips and Tri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200800" cy="55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5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Code Editor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C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X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Cut Line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↑↓ : Move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↑↓ 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Copy line up/down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Ctrl +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Enter : Insert line below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D : Multi Selection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Ctrl + U : Undo last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Alt + Click : Insert cursor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Shift + Alt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+ I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Current Selection\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29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VS Code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확장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Extensions</a:t>
            </a:r>
            <a:endParaRPr lang="en-US" altLang="ko-KR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Rename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Auto Close Tag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Material Theme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Icons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One Dark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Pro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Bracket Pair Colorizer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Bracket Pair Colorization: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Enabled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Editor › Guides: Bracket Pairs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Live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Server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ESLint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HTML 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표준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DTD</a:t>
            </a: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문서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!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! 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자식노드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&gt;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</a:t>
            </a:r>
            <a:r>
              <a:rPr lang="en-US" altLang="ko-KR" sz="1400" dirty="0" err="1">
                <a:latin typeface="+mn-ea"/>
              </a:rPr>
              <a:t>ul</a:t>
            </a:r>
            <a:r>
              <a:rPr lang="en-US" altLang="ko-KR" sz="1400" dirty="0">
                <a:latin typeface="+mn-ea"/>
              </a:rPr>
              <a:t>&gt;li </a:t>
            </a:r>
            <a:r>
              <a:rPr lang="en-US" altLang="ko-KR" sz="1400" dirty="0" smtClean="0">
                <a:latin typeface="+mn-ea"/>
              </a:rPr>
              <a:t>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rgbClr val="4545FF"/>
                </a:solidFill>
                <a:latin typeface="+mn-ea"/>
              </a:rPr>
              <a:t>형제노드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+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</a:t>
            </a:r>
            <a:r>
              <a:rPr lang="en-US" altLang="ko-KR" sz="1400" dirty="0" err="1" smtClean="0">
                <a:latin typeface="+mn-ea"/>
              </a:rPr>
              <a:t>ul+ol+div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=&gt; </a:t>
            </a:r>
            <a:r>
              <a:rPr lang="en-US" altLang="ko-KR" sz="1400" dirty="0">
                <a:latin typeface="+mn-ea"/>
              </a:rPr>
              <a:t>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반복하기 </a:t>
            </a:r>
            <a:r>
              <a:rPr lang="ko-KR" altLang="en-US" sz="1600" b="1" dirty="0">
                <a:solidFill>
                  <a:srgbClr val="4545FF"/>
                </a:solidFill>
                <a:latin typeface="+mn-ea"/>
              </a:rPr>
              <a:t>*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div&gt;li*3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그룹화 </a:t>
            </a:r>
            <a:r>
              <a:rPr lang="en-US" altLang="ko-KR" sz="1600" b="1" dirty="0">
                <a:solidFill>
                  <a:srgbClr val="4545FF"/>
                </a:solidFill>
                <a:latin typeface="+mn-ea"/>
              </a:rPr>
              <a:t>()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div&gt;(header&gt;</a:t>
            </a:r>
            <a:r>
              <a:rPr lang="en-US" altLang="ko-KR" sz="1400" dirty="0" err="1">
                <a:latin typeface="+mn-ea"/>
              </a:rPr>
              <a:t>ul</a:t>
            </a:r>
            <a:r>
              <a:rPr lang="en-US" altLang="ko-KR" sz="1400" dirty="0">
                <a:latin typeface="+mn-ea"/>
              </a:rPr>
              <a:t>&gt;li*2&gt;a)+footer =&gt; Tab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div&gt;header&gt;</a:t>
            </a:r>
            <a:r>
              <a:rPr lang="en-US" altLang="ko-KR" sz="1400" dirty="0" err="1" smtClean="0">
                <a:latin typeface="+mn-ea"/>
              </a:rPr>
              <a:t>ul</a:t>
            </a:r>
            <a:r>
              <a:rPr lang="en-US" altLang="ko-KR" sz="1400" dirty="0" smtClean="0">
                <a:latin typeface="+mn-ea"/>
              </a:rPr>
              <a:t>&gt;li*2&gt;</a:t>
            </a:r>
            <a:r>
              <a:rPr lang="en-US" altLang="ko-KR" sz="1400" dirty="0" err="1" smtClean="0">
                <a:latin typeface="+mn-ea"/>
              </a:rPr>
              <a:t>a+footer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=&gt; </a:t>
            </a:r>
            <a:r>
              <a:rPr lang="en-US" altLang="ko-KR" sz="1400" dirty="0" smtClean="0">
                <a:latin typeface="+mn-ea"/>
              </a:rPr>
              <a:t>Tab</a:t>
            </a:r>
            <a:endParaRPr lang="en-US" altLang="ko-KR" sz="1600" dirty="0" smtClean="0">
              <a:latin typeface="+mn-ea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545FF"/>
                </a:solidFill>
                <a:latin typeface="+mn-ea"/>
              </a:rPr>
              <a:t>한 단계 올리기 </a:t>
            </a:r>
            <a:r>
              <a:rPr lang="en-US" altLang="ko-KR" sz="1600" b="1" dirty="0" smtClean="0">
                <a:solidFill>
                  <a:srgbClr val="4545FF"/>
                </a:solidFill>
                <a:latin typeface="+mn-ea"/>
              </a:rPr>
              <a:t>^</a:t>
            </a:r>
            <a:endParaRPr lang="en-US" altLang="ko-KR" sz="1600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+mn-ea"/>
              </a:rPr>
              <a:t>div&gt;div&gt;li*3^ul&gt;li*3 </a:t>
            </a:r>
            <a:r>
              <a:rPr lang="en-US" altLang="ko-KR" sz="1400" dirty="0">
                <a:latin typeface="+mn-ea"/>
              </a:rPr>
              <a:t>=&gt; Tab</a:t>
            </a:r>
          </a:p>
          <a:p>
            <a:pPr lvl="1" latinLnBrk="0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24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Emmet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9768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클래스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.</a:t>
            </a:r>
            <a:endParaRPr lang="en-US" altLang="ko-KR" dirty="0">
              <a:solidFill>
                <a:srgbClr val="4545FF"/>
              </a:solidFill>
              <a:latin typeface="+mn-ea"/>
              <a:cs typeface="Arial" panose="020B0604020202020204" pitchFamily="34" charset="0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.item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아이디</a:t>
            </a:r>
            <a:endParaRPr lang="ko-KR" altLang="en-US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#item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텍스트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입력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{}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p.container</a:t>
            </a:r>
            <a:r>
              <a:rPr lang="en-US" altLang="ko-KR" sz="1600" dirty="0">
                <a:latin typeface="+mn-ea"/>
              </a:rPr>
              <a:t>{item}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자동 </a:t>
            </a:r>
            <a:r>
              <a:rPr lang="ko-KR" altLang="en-US" b="1" dirty="0">
                <a:solidFill>
                  <a:srgbClr val="4545FF"/>
                </a:solidFill>
                <a:latin typeface="+mn-ea"/>
              </a:rPr>
              <a:t>넘버링 부여 </a:t>
            </a:r>
            <a:r>
              <a:rPr lang="en-US" altLang="ko-KR" b="1" dirty="0">
                <a:solidFill>
                  <a:srgbClr val="4545FF"/>
                </a:solidFill>
                <a:latin typeface="+mn-ea"/>
              </a:rPr>
              <a:t>$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latin typeface="+mn-ea"/>
              </a:rPr>
              <a:t>p.container</a:t>
            </a:r>
            <a:r>
              <a:rPr lang="en-US" altLang="ko-KR" sz="1600" dirty="0">
                <a:latin typeface="+mn-ea"/>
              </a:rPr>
              <a:t>{item$}*5 =&gt; Tab</a:t>
            </a: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+mn-ea"/>
              </a:rPr>
              <a:t>#</a:t>
            </a:r>
            <a:r>
              <a:rPr lang="en-US" altLang="ko-KR" sz="1600" dirty="0">
                <a:latin typeface="+mn-ea"/>
              </a:rPr>
              <a:t>page&gt;#</a:t>
            </a:r>
            <a:r>
              <a:rPr lang="en-US" altLang="ko-KR" sz="1600" dirty="0" err="1">
                <a:latin typeface="+mn-ea"/>
              </a:rPr>
              <a:t>nav</a:t>
            </a:r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err="1">
                <a:latin typeface="+mn-ea"/>
              </a:rPr>
              <a:t>ul</a:t>
            </a:r>
            <a:r>
              <a:rPr lang="en-US" altLang="ko-KR" sz="1600" dirty="0">
                <a:latin typeface="+mn-ea"/>
              </a:rPr>
              <a:t>&gt;</a:t>
            </a:r>
            <a:r>
              <a:rPr lang="en-US" altLang="ko-KR" sz="1600" dirty="0" err="1">
                <a:latin typeface="+mn-ea"/>
              </a:rPr>
              <a:t>li.item</a:t>
            </a:r>
            <a:r>
              <a:rPr lang="en-US" altLang="ko-KR" sz="1600" dirty="0">
                <a:latin typeface="+mn-ea"/>
              </a:rPr>
              <a:t>{hello$}*5+dl^dd =&gt; Tab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4545FF"/>
                </a:solidFill>
                <a:latin typeface="+mn-ea"/>
              </a:rPr>
              <a:t>속성 부여 </a:t>
            </a:r>
            <a:r>
              <a:rPr lang="en-US" altLang="ko-KR" b="1" dirty="0" smtClean="0">
                <a:solidFill>
                  <a:srgbClr val="4545FF"/>
                </a:solidFill>
                <a:latin typeface="+mn-ea"/>
              </a:rPr>
              <a:t>[]</a:t>
            </a:r>
            <a:endParaRPr lang="en-US" altLang="ko-KR" b="1" dirty="0">
              <a:solidFill>
                <a:srgbClr val="4545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400" dirty="0" smtClean="0">
                <a:solidFill>
                  <a:schemeClr val="tx1"/>
                </a:solidFill>
              </a:rPr>
              <a:t>[height=100 width=100]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5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37483</TotalTime>
  <Words>365</Words>
  <Application>Microsoft Office PowerPoint</Application>
  <PresentationFormat>화면 슬라이드 쇼(4:3)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VS Code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3852</cp:revision>
  <cp:lastPrinted>2020-07-31T05:58:37Z</cp:lastPrinted>
  <dcterms:created xsi:type="dcterms:W3CDTF">2007-03-28T23:45:48Z</dcterms:created>
  <dcterms:modified xsi:type="dcterms:W3CDTF">2022-12-13T05:02:02Z</dcterms:modified>
</cp:coreProperties>
</file>