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4"/>
  </p:notesMasterIdLst>
  <p:handoutMasterIdLst>
    <p:handoutMasterId r:id="rId5"/>
  </p:handoutMasterIdLst>
  <p:sldIdLst>
    <p:sldId id="615" r:id="rId2"/>
    <p:sldId id="1133" r:id="rId3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664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702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775" r:id="rId3"/>
    <p:sldLayoutId id="2147483783" r:id="rId4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de.goorm.io/m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86075" y="1684338"/>
            <a:ext cx="6257925" cy="2522537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</a:t>
            </a:r>
            <a:r>
              <a:rPr lang="en-US" altLang="ko-KR" sz="4000" dirty="0" err="1" smtClean="0">
                <a:solidFill>
                  <a:srgbClr val="FFFF00"/>
                </a:solidFill>
                <a:effectLst/>
              </a:rPr>
              <a:t>goormIDE</a:t>
            </a: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GOORM IDE –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앱 제작 도구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 smtClean="0">
                <a:solidFill>
                  <a:srgbClr val="0000FF"/>
                </a:solidFill>
                <a:latin typeface="+mn-ea"/>
              </a:rPr>
              <a:t>goormide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3"/>
              </a:rPr>
              <a:t>https://</a:t>
            </a:r>
            <a:r>
              <a:rPr lang="en-US" altLang="ko-KR" sz="1600" dirty="0" smtClean="0">
                <a:hlinkClick r:id="rId3"/>
              </a:rPr>
              <a:t>ide.goorm.io/my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계정 </a:t>
            </a:r>
            <a:r>
              <a:rPr lang="en-US" altLang="ko-KR" sz="1600" dirty="0" smtClean="0"/>
              <a:t>: Google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컨테이너 생성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–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Docker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 기반 가상 환경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이름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설명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지역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공개 범위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소프트웨어 스택 </a:t>
            </a:r>
            <a:r>
              <a:rPr lang="en-US" altLang="ko-KR" sz="1600" dirty="0" smtClean="0">
                <a:solidFill>
                  <a:schemeClr val="tx1"/>
                </a:solidFill>
              </a:rPr>
              <a:t>: React Native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041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37024</TotalTime>
  <Words>37</Words>
  <Application>Microsoft Office PowerPoint</Application>
  <PresentationFormat>화면 슬라이드 쇼(4:3)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goormIDE 시작하기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3870</cp:revision>
  <cp:lastPrinted>2020-07-31T05:58:37Z</cp:lastPrinted>
  <dcterms:created xsi:type="dcterms:W3CDTF">2007-03-28T23:45:48Z</dcterms:created>
  <dcterms:modified xsi:type="dcterms:W3CDTF">2022-12-07T07:58:13Z</dcterms:modified>
</cp:coreProperties>
</file>