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15" r:id="rId2"/>
    <p:sldId id="1129" r:id="rId3"/>
    <p:sldId id="1130" r:id="rId4"/>
    <p:sldId id="1128" r:id="rId5"/>
    <p:sldId id="1125" r:id="rId6"/>
    <p:sldId id="1131" r:id="rId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5050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heroku.com/ap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center.heroku.com/articles/heroku-cli" TargetMode="External"/><Relationship Id="rId4" Type="http://schemas.openxmlformats.org/officeDocument/2006/relationships/hyperlink" Target="https://devcenter.heroku.com/articles/heroku-command-lin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Heroku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배포 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Heroku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is a cloud platform as a service (PaaS) supporting several programming languages. 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One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of the first cloud platforms,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Heroku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has been in development since June 2007, when it supported only the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Ruby programming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language, but now supports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Java, Node.js, Scala,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Clojure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, Python, PHP, and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Go.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this reason,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Heroku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is said to be a polyglot platform as it has features for a developer to build, run and scale applications in a similar manner across most languages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Heroku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was acquired by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Salesforce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in 2010 for $212 million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6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계정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Heroku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(PaaS : Cloud Platform as a Service)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hlinkClick r:id="rId3"/>
              </a:rPr>
              <a:t>jsh-1235@hanmail.net</a:t>
            </a:r>
            <a:endParaRPr lang="en-US" altLang="ko-KR" sz="1600" dirty="0">
              <a:hlinkClick r:id="rId3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</a:t>
            </a:r>
            <a:r>
              <a:rPr lang="en-US" altLang="ko-KR" sz="1600" dirty="0" smtClean="0">
                <a:hlinkClick r:id="rId3"/>
              </a:rPr>
              <a:t>dashboard.heroku.com/apps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Download and install the </a:t>
            </a:r>
            <a:r>
              <a:rPr lang="en-US" altLang="ko-KR" sz="1600" u="sng" dirty="0" err="1">
                <a:hlinkClick r:id="rId4"/>
              </a:rPr>
              <a:t>Heroku</a:t>
            </a:r>
            <a:r>
              <a:rPr lang="en-US" altLang="ko-KR" sz="1600" u="sng" dirty="0">
                <a:hlinkClick r:id="rId4"/>
              </a:rPr>
              <a:t> CLI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hlinkClick r:id="rId5"/>
              </a:rPr>
              <a:t>https://devcenter.heroku.com/articles/heroku-cli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6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CLI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(Create New App)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</a:t>
            </a:r>
            <a:r>
              <a:rPr lang="en-US" altLang="ko-KR" sz="1600" dirty="0" err="1" smtClean="0"/>
              <a:t>heroku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heroku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--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version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rgbClr val="70AD47"/>
                </a:solidFill>
                <a:latin typeface="+mn-ea"/>
              </a:rPr>
              <a:t>heroku</a:t>
            </a:r>
            <a:r>
              <a:rPr lang="en-US" altLang="ko-KR" sz="1600" dirty="0" smtClean="0">
                <a:solidFill>
                  <a:srgbClr val="70AD47"/>
                </a:solidFill>
                <a:latin typeface="+mn-ea"/>
              </a:rPr>
              <a:t> update</a:t>
            </a:r>
            <a:endParaRPr lang="en-US" altLang="ko-KR" sz="1600" dirty="0" smtClean="0">
              <a:solidFill>
                <a:srgbClr val="70AD47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heroku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cd ~/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myapp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상위 폴더로 이동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heroku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create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express-bootstrap-counter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git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init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heroku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git:clone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-a express-bootstrap-counter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commit -am "make it better"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push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heroku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heroku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logs --tail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2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Github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Create </a:t>
            </a:r>
            <a:r>
              <a:rPr lang="en-US" altLang="ko-KR" sz="1600" dirty="0">
                <a:latin typeface="+mn-ea"/>
              </a:rPr>
              <a:t>new </a:t>
            </a:r>
            <a:r>
              <a:rPr lang="en-US" altLang="ko-KR" sz="1600" dirty="0" smtClean="0">
                <a:latin typeface="+mn-ea"/>
              </a:rPr>
              <a:t>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Github Connect</a:t>
            </a: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Enable Automatic Deploys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Deploy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heroku</a:t>
            </a:r>
            <a:r>
              <a:rPr lang="en-US" altLang="ko-KR" sz="1600" dirty="0">
                <a:solidFill>
                  <a:srgbClr val="FF0000"/>
                </a:solidFill>
              </a:rPr>
              <a:t> logs --tail --app express-bootstrap-counter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3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환경 변수 등록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Settings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Reveal </a:t>
            </a:r>
            <a:r>
              <a:rPr lang="en-US" altLang="ko-KR" sz="1600" dirty="0" err="1" smtClean="0">
                <a:latin typeface="+mn-ea"/>
              </a:rPr>
              <a:t>Config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Vars</a:t>
            </a:r>
            <a:endParaRPr lang="en-US" altLang="ko-KR" sz="16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DATABASE_NAME : </a:t>
            </a:r>
            <a:r>
              <a:rPr lang="en-US" altLang="ko-KR" sz="1600" dirty="0" smtClean="0">
                <a:latin typeface="+mn-ea"/>
              </a:rPr>
              <a:t>management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DATABASE_PASSWORD :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bt0129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DATABASE_USERNAME :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bt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JWT_SECRET : PcXyhe!jkNx2mUWCrbtG8*p#_+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S^t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^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NODE_ENV : production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4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38595</TotalTime>
  <Words>185</Words>
  <Application>Microsoft Office PowerPoint</Application>
  <PresentationFormat>화면 슬라이드 쇼(4:3)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Heroku 배포 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3843</cp:revision>
  <cp:lastPrinted>2020-07-31T05:58:37Z</cp:lastPrinted>
  <dcterms:created xsi:type="dcterms:W3CDTF">2007-03-28T23:45:48Z</dcterms:created>
  <dcterms:modified xsi:type="dcterms:W3CDTF">2022-12-20T07:46:13Z</dcterms:modified>
</cp:coreProperties>
</file>