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24" r:id="rId3"/>
    <p:sldId id="1125" r:id="rId4"/>
    <p:sldId id="1126" r:id="rId5"/>
    <p:sldId id="1128" r:id="rId6"/>
    <p:sldId id="1129" r:id="rId7"/>
    <p:sldId id="1127" r:id="rId8"/>
    <p:sldId id="1130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7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7" r:id="rId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3600" dirty="0" smtClean="0">
                <a:solidFill>
                  <a:srgbClr val="FFFF00"/>
                </a:solidFill>
                <a:effectLst/>
              </a:rPr>
              <a:t> CSS Framework </a:t>
            </a:r>
            <a:r>
              <a:rPr lang="ko-KR" altLang="en-US" sz="36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in JS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CSS in JS</a:t>
            </a:r>
            <a:r>
              <a:rPr lang="ko-KR" altLang="en-US" sz="1400" dirty="0"/>
              <a:t>는 스타일 정의를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파일이 아닌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로 작성된 컴포넌트에 바로 삽입하는 스타일 기법입니다</a:t>
            </a:r>
            <a:r>
              <a:rPr lang="en-US" altLang="ko-KR" sz="1400" dirty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기존에 웹사이트를 개발할 때는 </a:t>
            </a:r>
            <a:r>
              <a:rPr lang="en-US" altLang="ko-KR" sz="1400" dirty="0"/>
              <a:t>HTML</a:t>
            </a:r>
            <a:r>
              <a:rPr lang="ko-KR" altLang="en-US" sz="1400" dirty="0"/>
              <a:t>과 </a:t>
            </a:r>
            <a:r>
              <a:rPr lang="en-US" altLang="ko-KR" sz="1400" dirty="0"/>
              <a:t>CSS, JavaScript</a:t>
            </a:r>
            <a:r>
              <a:rPr lang="ko-KR" altLang="en-US" sz="1400" dirty="0"/>
              <a:t>는 각자 별도의 파일에 두는 것이 </a:t>
            </a:r>
            <a:r>
              <a:rPr lang="en-US" altLang="ko-KR" sz="1400" dirty="0"/>
              <a:t>best practice</a:t>
            </a:r>
            <a:r>
              <a:rPr lang="ko-KR" altLang="en-US" sz="1400" dirty="0"/>
              <a:t>로 여겨졌었습니다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하지만 </a:t>
            </a:r>
            <a:r>
              <a:rPr lang="en-US" altLang="ko-KR" sz="1400" dirty="0"/>
              <a:t>React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, Angular</a:t>
            </a:r>
            <a:r>
              <a:rPr lang="ko-KR" altLang="en-US" sz="1400" dirty="0"/>
              <a:t>와 같은 모던 자바스크립트 라이브러리가 인기를 끌면서 </a:t>
            </a:r>
            <a:r>
              <a:rPr lang="ko-KR" altLang="en-US" sz="1400" dirty="0" smtClean="0"/>
              <a:t>웹 개발의 </a:t>
            </a:r>
            <a:r>
              <a:rPr lang="ko-KR" altLang="en-US" sz="1400" dirty="0"/>
              <a:t>패러다임이 바뀌고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최근에는 </a:t>
            </a:r>
            <a:r>
              <a:rPr lang="ko-KR" altLang="en-US" sz="1400" dirty="0"/>
              <a:t>웹 애플리케이션을 여러 개의 재활용이 가능한 빌딩 블록으로 분리하여 개발하는 컴포넌트 기반 개발 방법이 주류가 되고 있습니다</a:t>
            </a:r>
            <a:r>
              <a:rPr lang="en-US" altLang="ko-KR" sz="1400" dirty="0"/>
              <a:t>.</a:t>
            </a:r>
            <a:endParaRPr kumimoji="0"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80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styled-components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styled-components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엘리먼트를 스타일링 할 때는 모든 알려진 </a:t>
            </a:r>
            <a:r>
              <a:rPr lang="en-US" altLang="ko-KR" sz="1200" dirty="0">
                <a:latin typeface="+mj-ea"/>
                <a:ea typeface="+mj-ea"/>
              </a:rPr>
              <a:t>HTML </a:t>
            </a:r>
            <a:r>
              <a:rPr lang="ko-KR" altLang="en-US" sz="1200" dirty="0">
                <a:latin typeface="+mj-ea"/>
                <a:ea typeface="+mj-ea"/>
              </a:rPr>
              <a:t>태그에 대해서 이미 속성이 정의되어 있기 때문에 해당 </a:t>
            </a:r>
            <a:r>
              <a:rPr lang="ko-KR" altLang="en-US" sz="1200" dirty="0" err="1">
                <a:latin typeface="+mj-ea"/>
                <a:ea typeface="+mj-ea"/>
              </a:rPr>
              <a:t>태그명의</a:t>
            </a:r>
            <a:r>
              <a:rPr lang="ko-KR" altLang="en-US" sz="1200" dirty="0">
                <a:latin typeface="+mj-ea"/>
                <a:ea typeface="+mj-ea"/>
              </a:rPr>
              <a:t> 속성에 접근합니다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React </a:t>
            </a:r>
            <a:r>
              <a:rPr kumimoji="0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컴포넌트를 스타일링 할 때는 해당 컴포넌트를 </a:t>
            </a:r>
            <a:r>
              <a:rPr kumimoji="0" lang="ko-KR" altLang="en-US" sz="1200" dirty="0" err="1">
                <a:solidFill>
                  <a:schemeClr val="tx1"/>
                </a:solidFill>
                <a:latin typeface="+mj-ea"/>
                <a:ea typeface="+mj-ea"/>
              </a:rPr>
              <a:t>임포트</a:t>
            </a:r>
            <a:r>
              <a:rPr kumimoji="0"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 후 인자로 해당 컴포넌트를 넘기면 됩니다</a:t>
            </a:r>
            <a:r>
              <a:rPr kumimoji="0"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04" y="3501128"/>
            <a:ext cx="3167192" cy="108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942" y="5373336"/>
            <a:ext cx="262211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styled-components 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고정 스타일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ES6</a:t>
            </a:r>
            <a:r>
              <a:rPr lang="ko-KR" altLang="en-US" sz="1200" dirty="0">
                <a:latin typeface="+mj-ea"/>
                <a:ea typeface="+mj-ea"/>
              </a:rPr>
              <a:t>의 </a:t>
            </a:r>
            <a:r>
              <a:rPr lang="en-US" altLang="ko-KR" sz="1200" dirty="0">
                <a:latin typeface="+mj-ea"/>
                <a:ea typeface="+mj-ea"/>
              </a:rPr>
              <a:t>Tagged Template Literals</a:t>
            </a:r>
            <a:r>
              <a:rPr lang="ko-KR" altLang="en-US" sz="1200" dirty="0">
                <a:latin typeface="+mj-ea"/>
                <a:ea typeface="+mj-ea"/>
              </a:rPr>
              <a:t>을 사용해서 스타일을 정의합니다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</a:rPr>
              <a:t>Styled Components</a:t>
            </a:r>
            <a:r>
              <a:rPr lang="ko-KR" altLang="en-US" sz="1200" dirty="0">
                <a:solidFill>
                  <a:srgbClr val="FF0000"/>
                </a:solidFill>
              </a:rPr>
              <a:t>를 이용해서 </a:t>
            </a:r>
            <a:r>
              <a:rPr lang="en-US" altLang="ko-KR" sz="1200" dirty="0">
                <a:solidFill>
                  <a:srgbClr val="FF0000"/>
                </a:solidFill>
              </a:rPr>
              <a:t>JavaScript </a:t>
            </a:r>
            <a:r>
              <a:rPr lang="ko-KR" altLang="en-US" sz="1200" dirty="0">
                <a:solidFill>
                  <a:srgbClr val="FF0000"/>
                </a:solidFill>
              </a:rPr>
              <a:t>코드 안에 삽입된 </a:t>
            </a: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코드는 글로벌 네임 스페이스를 사용하지 않습니다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다시 </a:t>
            </a:r>
            <a:r>
              <a:rPr lang="ko-KR" altLang="en-US" sz="1200" dirty="0">
                <a:solidFill>
                  <a:srgbClr val="FF0000"/>
                </a:solidFill>
              </a:rPr>
              <a:t>말해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각 </a:t>
            </a:r>
            <a:r>
              <a:rPr lang="en-US" altLang="ko-KR" sz="1200" dirty="0">
                <a:solidFill>
                  <a:srgbClr val="FF0000"/>
                </a:solidFill>
              </a:rPr>
              <a:t>JavaScript </a:t>
            </a:r>
            <a:r>
              <a:rPr lang="ko-KR" altLang="en-US" sz="1200" dirty="0">
                <a:solidFill>
                  <a:srgbClr val="FF0000"/>
                </a:solidFill>
              </a:rPr>
              <a:t>파일마다 고유한 </a:t>
            </a:r>
            <a:r>
              <a:rPr lang="en-US" altLang="ko-KR" sz="1200" dirty="0">
                <a:solidFill>
                  <a:srgbClr val="FF0000"/>
                </a:solidFill>
              </a:rPr>
              <a:t>CSS </a:t>
            </a:r>
            <a:r>
              <a:rPr lang="ko-KR" altLang="en-US" sz="1200" dirty="0">
                <a:solidFill>
                  <a:srgbClr val="FF0000"/>
                </a:solidFill>
              </a:rPr>
              <a:t>네임 스페이스를 </a:t>
            </a:r>
            <a:r>
              <a:rPr lang="ko-KR" altLang="en-US" sz="1200" dirty="0" smtClean="0">
                <a:solidFill>
                  <a:srgbClr val="FF0000"/>
                </a:solidFill>
              </a:rPr>
              <a:t>부여하기 때문에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각 </a:t>
            </a:r>
            <a:r>
              <a:rPr lang="en-US" altLang="ko-KR" sz="1200" dirty="0">
                <a:solidFill>
                  <a:srgbClr val="FF0000"/>
                </a:solidFill>
              </a:rPr>
              <a:t>React </a:t>
            </a:r>
            <a:r>
              <a:rPr lang="ko-KR" altLang="en-US" sz="1200" dirty="0">
                <a:solidFill>
                  <a:srgbClr val="FF0000"/>
                </a:solidFill>
              </a:rPr>
              <a:t>컴포넌트에 완전히 격리된 스타일을 적용할 수 있게 됩니다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29" y="3501008"/>
            <a:ext cx="377714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styled-components 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가변 스타일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j-ea"/>
                <a:ea typeface="+mj-ea"/>
              </a:rPr>
              <a:t>Styled Components</a:t>
            </a:r>
            <a:r>
              <a:rPr lang="ko-KR" altLang="en-US" sz="1200" dirty="0">
                <a:latin typeface="+mj-ea"/>
                <a:ea typeface="+mj-ea"/>
              </a:rPr>
              <a:t>는 </a:t>
            </a:r>
            <a:r>
              <a:rPr lang="en-US" altLang="ko-KR" sz="1200" dirty="0">
                <a:latin typeface="+mj-ea"/>
                <a:ea typeface="+mj-ea"/>
              </a:rPr>
              <a:t>React </a:t>
            </a:r>
            <a:r>
              <a:rPr lang="ko-KR" altLang="en-US" sz="1200" dirty="0">
                <a:latin typeface="+mj-ea"/>
                <a:ea typeface="+mj-ea"/>
              </a:rPr>
              <a:t>컴포넌트에 넘어온 </a:t>
            </a:r>
            <a:r>
              <a:rPr lang="en-US" altLang="ko-KR" sz="1200" dirty="0">
                <a:latin typeface="+mj-ea"/>
                <a:ea typeface="+mj-ea"/>
              </a:rPr>
              <a:t>props</a:t>
            </a:r>
            <a:r>
              <a:rPr lang="ko-KR" altLang="en-US" sz="1200" dirty="0">
                <a:latin typeface="+mj-ea"/>
                <a:ea typeface="+mj-ea"/>
              </a:rPr>
              <a:t>에 따라 다른 스타일을 적용하는 기능을 제공합니다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j-ea"/>
                <a:ea typeface="+mj-ea"/>
              </a:rPr>
              <a:t>Tagged </a:t>
            </a:r>
            <a:r>
              <a:rPr lang="en-US" altLang="ko-KR" sz="1200" dirty="0">
                <a:latin typeface="+mj-ea"/>
                <a:ea typeface="+mj-ea"/>
              </a:rPr>
              <a:t>Template Literals</a:t>
            </a:r>
            <a:r>
              <a:rPr lang="ko-KR" altLang="en-US" sz="1200" dirty="0">
                <a:latin typeface="+mj-ea"/>
                <a:ea typeface="+mj-ea"/>
              </a:rPr>
              <a:t>을 사용하기 때문에 함수도 문자열 안에 포함시킬 수 있다는 점을 </a:t>
            </a:r>
            <a:r>
              <a:rPr lang="ko-KR" altLang="en-US" sz="1200" dirty="0" smtClean="0">
                <a:latin typeface="+mj-ea"/>
                <a:ea typeface="+mj-ea"/>
              </a:rPr>
              <a:t>이용한다</a:t>
            </a:r>
            <a:r>
              <a:rPr lang="en-US" altLang="ko-KR" sz="1200" dirty="0" smtClean="0">
                <a:latin typeface="+mj-ea"/>
                <a:ea typeface="+mj-ea"/>
              </a:rPr>
              <a:t>.</a:t>
            </a:r>
            <a:endParaRPr kumimoji="0" lang="en-US" altLang="ko-KR" sz="1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354" y="2852936"/>
            <a:ext cx="39572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styled-components 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가변 스타일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j-ea"/>
                <a:ea typeface="+mj-ea"/>
              </a:rPr>
              <a:t>prop</a:t>
            </a:r>
            <a:r>
              <a:rPr lang="ko-KR" altLang="en-US" sz="1100" dirty="0">
                <a:latin typeface="+mj-ea"/>
                <a:ea typeface="+mj-ea"/>
              </a:rPr>
              <a:t>에 따라 바꾸고 싶은 </a:t>
            </a:r>
            <a:r>
              <a:rPr lang="en-US" altLang="ko-KR" sz="1100" dirty="0">
                <a:latin typeface="+mj-ea"/>
                <a:ea typeface="+mj-ea"/>
              </a:rPr>
              <a:t>CSS </a:t>
            </a:r>
            <a:r>
              <a:rPr lang="ko-KR" altLang="en-US" sz="1100" dirty="0">
                <a:latin typeface="+mj-ea"/>
                <a:ea typeface="+mj-ea"/>
              </a:rPr>
              <a:t>속성이 위와 같이 하나가 아니라 여러 개일 경우가 있습니다</a:t>
            </a:r>
            <a:r>
              <a:rPr lang="en-US" altLang="ko-KR" sz="1100" dirty="0">
                <a:latin typeface="+mj-ea"/>
                <a:ea typeface="+mj-ea"/>
              </a:rPr>
              <a:t>. </a:t>
            </a:r>
            <a:endParaRPr lang="en-US" altLang="ko-KR" sz="1100" dirty="0" smtClean="0"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j-ea"/>
                <a:ea typeface="+mj-ea"/>
              </a:rPr>
              <a:t>이럴 </a:t>
            </a:r>
            <a:r>
              <a:rPr lang="ko-KR" altLang="en-US" sz="1100" dirty="0">
                <a:latin typeface="+mj-ea"/>
                <a:ea typeface="+mj-ea"/>
              </a:rPr>
              <a:t>경우</a:t>
            </a:r>
            <a:r>
              <a:rPr lang="en-US" altLang="ko-KR" sz="1100" dirty="0">
                <a:latin typeface="+mj-ea"/>
                <a:ea typeface="+mj-ea"/>
              </a:rPr>
              <a:t>, Styled Components</a:t>
            </a:r>
            <a:r>
              <a:rPr lang="ko-KR" altLang="en-US" sz="1100" dirty="0">
                <a:latin typeface="+mj-ea"/>
                <a:ea typeface="+mj-ea"/>
              </a:rPr>
              <a:t>에서 제공하는 </a:t>
            </a:r>
            <a:r>
              <a:rPr lang="en-US" altLang="ko-KR" sz="1100" dirty="0" err="1">
                <a:latin typeface="+mj-ea"/>
                <a:ea typeface="+mj-ea"/>
              </a:rPr>
              <a:t>css</a:t>
            </a:r>
            <a:r>
              <a:rPr lang="en-US" altLang="ko-KR" sz="1100" dirty="0">
                <a:latin typeface="+mj-ea"/>
                <a:ea typeface="+mj-ea"/>
              </a:rPr>
              <a:t> </a:t>
            </a:r>
            <a:r>
              <a:rPr lang="ko-KR" altLang="en-US" sz="1100" dirty="0">
                <a:latin typeface="+mj-ea"/>
                <a:ea typeface="+mj-ea"/>
              </a:rPr>
              <a:t>함수를 사용해서 여러 개의 </a:t>
            </a:r>
            <a:r>
              <a:rPr lang="en-US" altLang="ko-KR" sz="1100" dirty="0">
                <a:latin typeface="+mj-ea"/>
                <a:ea typeface="+mj-ea"/>
              </a:rPr>
              <a:t>CSS </a:t>
            </a:r>
            <a:r>
              <a:rPr lang="ko-KR" altLang="en-US" sz="1100" dirty="0">
                <a:latin typeface="+mj-ea"/>
                <a:ea typeface="+mj-ea"/>
              </a:rPr>
              <a:t>속성을 묶어서 정의할 수 있습니다</a:t>
            </a:r>
            <a:r>
              <a:rPr lang="en-US" altLang="ko-KR" sz="1100" dirty="0" smtClean="0">
                <a:latin typeface="+mj-ea"/>
                <a:ea typeface="+mj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primary prop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이 넘어온 경우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kumimoji="0" lang="ko-KR" altLang="en-US" sz="1100" dirty="0" err="1">
                <a:solidFill>
                  <a:schemeClr val="tx1"/>
                </a:solidFill>
                <a:latin typeface="+mj-ea"/>
                <a:ea typeface="+mj-ea"/>
              </a:rPr>
              <a:t>글자색을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 흰색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배경색과 경계색은 남색으로 변경하고 싶다면 다음과 같이 예제 코드를 수정할 수 있습니다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kumimoji="0"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100" dirty="0" smtClean="0">
                <a:solidFill>
                  <a:schemeClr val="tx1"/>
                </a:solidFill>
                <a:latin typeface="+mj-ea"/>
                <a:ea typeface="+mj-ea"/>
              </a:rPr>
              <a:t>이번에는 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자바스크립트의 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&amp;&amp; 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연산자를 사용해서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, primary prop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이 존재하는 경우에만 </a:t>
            </a:r>
            <a:r>
              <a:rPr kumimoji="0" lang="en-US" altLang="ko-KR" sz="1100" dirty="0" err="1">
                <a:solidFill>
                  <a:schemeClr val="tx1"/>
                </a:solidFill>
                <a:latin typeface="+mj-ea"/>
                <a:ea typeface="+mj-ea"/>
              </a:rPr>
              <a:t>css</a:t>
            </a:r>
            <a:r>
              <a:rPr kumimoji="0" lang="ko-KR" altLang="en-US" sz="1100" dirty="0">
                <a:solidFill>
                  <a:schemeClr val="tx1"/>
                </a:solidFill>
                <a:latin typeface="+mj-ea"/>
                <a:ea typeface="+mj-ea"/>
              </a:rPr>
              <a:t>로 정의된 스타일이 적용되도록 하였습니다</a:t>
            </a:r>
            <a:r>
              <a:rPr kumimoji="0" lang="en-US" altLang="ko-KR" sz="11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kumimoji="0" lang="en-US" altLang="ko-KR" sz="11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7" y="3645024"/>
            <a:ext cx="303244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CSS Module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CSS</a:t>
            </a:r>
            <a:r>
              <a:rPr lang="ko-KR" altLang="en-US" sz="1400" dirty="0" smtClean="0"/>
              <a:t>를 사용할 때 클래스 이름을 고유한 값으로 자동으로 만들어서 컴포넌트의 스타일 클래스 이름이 중첩되는 현상을 방지한다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CSS Module</a:t>
            </a:r>
            <a:r>
              <a:rPr lang="ko-KR" altLang="en-US" sz="1400" dirty="0" smtClean="0"/>
              <a:t>을 사용하면 </a:t>
            </a:r>
            <a:r>
              <a:rPr lang="ko-KR" altLang="en-US" sz="1400" dirty="0" err="1" smtClean="0"/>
              <a:t>클래스명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className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충돌하는 단점을 극복할 수 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CSS Module</a:t>
            </a:r>
            <a:r>
              <a:rPr lang="ko-KR" altLang="en-US" sz="1400" dirty="0" smtClean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컴포넌트 단위로 스타일을 적용 할 수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12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classnames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classnames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CSS </a:t>
            </a:r>
            <a:r>
              <a:rPr lang="ko-KR" altLang="en-US" sz="1400" dirty="0" smtClean="0"/>
              <a:t>클래스를 조건부로 설정할 때 매우 유용한 라이브러리이다</a:t>
            </a:r>
            <a:r>
              <a:rPr lang="en-US" altLang="ko-KR" sz="1400" dirty="0" smtClean="0"/>
              <a:t>.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CSS Module</a:t>
            </a:r>
            <a:r>
              <a:rPr lang="ko-KR" altLang="en-US" sz="1400" dirty="0" smtClean="0"/>
              <a:t>을 사용할 때 이 라이브러리를 사용하면 여러 클래스를 적용할 때 매우 편리하다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j-ea"/>
              </a:rPr>
              <a:t>yarn add </a:t>
            </a:r>
            <a:r>
              <a:rPr lang="en-US" altLang="ko-KR" sz="1400" dirty="0" smtClean="0">
                <a:latin typeface="+mj-ea"/>
              </a:rPr>
              <a:t>classnames</a:t>
            </a: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2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38600</TotalTime>
  <Words>382</Words>
  <Application>Microsoft Office PowerPoint</Application>
  <PresentationFormat>화면 슬라이드 쇼(4:3)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CSS Framework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3923</cp:revision>
  <cp:lastPrinted>2020-07-31T05:58:37Z</cp:lastPrinted>
  <dcterms:created xsi:type="dcterms:W3CDTF">2007-03-28T23:45:48Z</dcterms:created>
  <dcterms:modified xsi:type="dcterms:W3CDTF">2023-01-17T08:58:37Z</dcterms:modified>
</cp:coreProperties>
</file>