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9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6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3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9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4827-4C41-4CF3-827D-D8EEF237250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1B0A-8514-4D9D-8E14-AFE5C50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1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123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user</dc:creator>
  <cp:lastModifiedBy>user</cp:lastModifiedBy>
  <cp:revision>1</cp:revision>
  <dcterms:created xsi:type="dcterms:W3CDTF">2019-11-04T13:58:07Z</dcterms:created>
  <dcterms:modified xsi:type="dcterms:W3CDTF">2019-11-04T14:00:11Z</dcterms:modified>
</cp:coreProperties>
</file>