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3"/>
  </p:sldMasterIdLst>
  <p:notesMasterIdLst>
    <p:notesMasterId r:id="rId11"/>
  </p:notesMasterIdLst>
  <p:sldIdLst>
    <p:sldId id="403" r:id="rId4"/>
    <p:sldId id="418" r:id="rId5"/>
    <p:sldId id="419" r:id="rId6"/>
    <p:sldId id="427" r:id="rId7"/>
    <p:sldId id="421" r:id="rId8"/>
    <p:sldId id="373" r:id="rId9"/>
    <p:sldId id="428" r:id="rId10"/>
  </p:sldIdLst>
  <p:sldSz cx="10160000" cy="5715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23" userDrawn="1">
          <p15:clr>
            <a:srgbClr val="A4A3A4"/>
          </p15:clr>
        </p15:guide>
        <p15:guide id="3" orient="horz" pos="1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22A35"/>
    <a:srgbClr val="E7E6E6"/>
    <a:srgbClr val="FFBB7A"/>
    <a:srgbClr val="B76F3F"/>
    <a:srgbClr val="EBF1E9"/>
    <a:srgbClr val="D5E3CF"/>
    <a:srgbClr val="70AD47"/>
    <a:srgbClr val="8CDC44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388" autoAdjust="0"/>
  </p:normalViewPr>
  <p:slideViewPr>
    <p:cSldViewPr>
      <p:cViewPr varScale="1">
        <p:scale>
          <a:sx n="121" d="100"/>
          <a:sy n="121" d="100"/>
        </p:scale>
        <p:origin x="906" y="108"/>
      </p:cViewPr>
      <p:guideLst>
        <p:guide orient="horz" pos="1800"/>
        <p:guide pos="3223"/>
        <p:guide orient="horz" pos="18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Master" Target="slideMasters/slideMaster1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079C3-DB10-4E80-AC3B-104EAA20F78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8B69F4C6-A203-480E-A1BC-8A0238E06CF7}">
      <dgm:prSet phldrT="[텍스트]"/>
      <dgm:spPr/>
      <dgm:t>
        <a:bodyPr/>
        <a:lstStyle/>
        <a:p>
          <a:pPr latinLnBrk="1"/>
          <a:r>
            <a:rPr lang="ko-KR" altLang="en-US" dirty="0"/>
            <a:t>웹페이지 </a:t>
          </a:r>
          <a:r>
            <a:rPr lang="en-US" altLang="ko-KR" dirty="0"/>
            <a:t>HTML </a:t>
          </a:r>
          <a:r>
            <a:rPr lang="ko-KR" altLang="en-US" dirty="0" err="1"/>
            <a:t>읽어오기</a:t>
          </a:r>
          <a:endParaRPr lang="ko-KR" altLang="en-US" dirty="0"/>
        </a:p>
      </dgm:t>
    </dgm:pt>
    <dgm:pt modelId="{17AED03E-A965-44E3-A285-7A25276760FA}" type="parTrans" cxnId="{99DA3D07-C52A-4096-A745-B82005775034}">
      <dgm:prSet/>
      <dgm:spPr/>
      <dgm:t>
        <a:bodyPr/>
        <a:lstStyle/>
        <a:p>
          <a:pPr latinLnBrk="1"/>
          <a:endParaRPr lang="ko-KR" altLang="en-US"/>
        </a:p>
      </dgm:t>
    </dgm:pt>
    <dgm:pt modelId="{88E24379-A563-4131-A0F5-C74FBAA8090E}" type="sibTrans" cxnId="{99DA3D07-C52A-4096-A745-B82005775034}">
      <dgm:prSet/>
      <dgm:spPr/>
      <dgm:t>
        <a:bodyPr/>
        <a:lstStyle/>
        <a:p>
          <a:pPr latinLnBrk="1"/>
          <a:endParaRPr lang="ko-KR" altLang="en-US"/>
        </a:p>
      </dgm:t>
    </dgm:pt>
    <dgm:pt modelId="{773C3D9A-CC25-453C-9450-E942414A105A}">
      <dgm:prSet phldrT="[텍스트]"/>
      <dgm:spPr/>
      <dgm:t>
        <a:bodyPr/>
        <a:lstStyle/>
        <a:p>
          <a:pPr latinLnBrk="1"/>
          <a:r>
            <a:rPr lang="ko-KR" altLang="en-US" dirty="0"/>
            <a:t>원하는 키워드 추출</a:t>
          </a:r>
        </a:p>
      </dgm:t>
    </dgm:pt>
    <dgm:pt modelId="{0663BC86-A64E-4301-9C1C-9DA66ED7BE53}" type="parTrans" cxnId="{196A7A47-E92A-4769-B625-39F44976C90A}">
      <dgm:prSet/>
      <dgm:spPr/>
      <dgm:t>
        <a:bodyPr/>
        <a:lstStyle/>
        <a:p>
          <a:pPr latinLnBrk="1"/>
          <a:endParaRPr lang="ko-KR" altLang="en-US"/>
        </a:p>
      </dgm:t>
    </dgm:pt>
    <dgm:pt modelId="{556D1A4B-0177-42BA-96BD-BE2E6265F801}" type="sibTrans" cxnId="{196A7A47-E92A-4769-B625-39F44976C90A}">
      <dgm:prSet/>
      <dgm:spPr/>
      <dgm:t>
        <a:bodyPr/>
        <a:lstStyle/>
        <a:p>
          <a:pPr latinLnBrk="1"/>
          <a:endParaRPr lang="ko-KR" altLang="en-US"/>
        </a:p>
      </dgm:t>
    </dgm:pt>
    <dgm:pt modelId="{FCAA0184-889E-4F4F-8668-69DE44746B13}">
      <dgm:prSet phldrT="[텍스트]"/>
      <dgm:spPr/>
      <dgm:t>
        <a:bodyPr/>
        <a:lstStyle/>
        <a:p>
          <a:pPr latinLnBrk="1"/>
          <a:r>
            <a:rPr lang="ko-KR" altLang="en-US" dirty="0"/>
            <a:t>그래프로 표현</a:t>
          </a:r>
        </a:p>
      </dgm:t>
    </dgm:pt>
    <dgm:pt modelId="{2DCB92AA-F0B8-41D3-941C-CE2E2B3A684B}" type="parTrans" cxnId="{700D9948-386B-4212-A08D-14861705683C}">
      <dgm:prSet/>
      <dgm:spPr/>
      <dgm:t>
        <a:bodyPr/>
        <a:lstStyle/>
        <a:p>
          <a:pPr latinLnBrk="1"/>
          <a:endParaRPr lang="ko-KR" altLang="en-US"/>
        </a:p>
      </dgm:t>
    </dgm:pt>
    <dgm:pt modelId="{11AD3C46-225E-4BB5-99D5-F968EF312C72}" type="sibTrans" cxnId="{700D9948-386B-4212-A08D-14861705683C}">
      <dgm:prSet/>
      <dgm:spPr/>
      <dgm:t>
        <a:bodyPr/>
        <a:lstStyle/>
        <a:p>
          <a:pPr latinLnBrk="1"/>
          <a:endParaRPr lang="ko-KR" altLang="en-US"/>
        </a:p>
      </dgm:t>
    </dgm:pt>
    <dgm:pt modelId="{756BFA3E-637D-44CB-8E67-355941E072B3}">
      <dgm:prSet phldrT="[텍스트]"/>
      <dgm:spPr/>
      <dgm:t>
        <a:bodyPr/>
        <a:lstStyle/>
        <a:p>
          <a:pPr latinLnBrk="1"/>
          <a:r>
            <a:rPr lang="ko-KR" altLang="en-US" dirty="0" err="1"/>
            <a:t>깃허브</a:t>
          </a:r>
          <a:r>
            <a:rPr lang="ko-KR" altLang="en-US" dirty="0"/>
            <a:t> 데이터 저장</a:t>
          </a:r>
        </a:p>
      </dgm:t>
    </dgm:pt>
    <dgm:pt modelId="{1C1D9A75-2DE6-4C96-A7B5-858897B3D1C8}" type="parTrans" cxnId="{08A1DED2-91C1-4D16-9EC0-75A861935165}">
      <dgm:prSet/>
      <dgm:spPr/>
      <dgm:t>
        <a:bodyPr/>
        <a:lstStyle/>
        <a:p>
          <a:pPr latinLnBrk="1"/>
          <a:endParaRPr lang="ko-KR" altLang="en-US"/>
        </a:p>
      </dgm:t>
    </dgm:pt>
    <dgm:pt modelId="{CFB57C95-A2CA-46DD-9A0F-2EAE4FAB90E0}" type="sibTrans" cxnId="{08A1DED2-91C1-4D16-9EC0-75A861935165}">
      <dgm:prSet/>
      <dgm:spPr/>
      <dgm:t>
        <a:bodyPr/>
        <a:lstStyle/>
        <a:p>
          <a:pPr latinLnBrk="1"/>
          <a:endParaRPr lang="ko-KR" altLang="en-US"/>
        </a:p>
      </dgm:t>
    </dgm:pt>
    <dgm:pt modelId="{36E556D2-6FF2-43CF-B287-2EB5863C0FA9}">
      <dgm:prSet/>
      <dgm:spPr/>
      <dgm:t>
        <a:bodyPr/>
        <a:lstStyle/>
        <a:p>
          <a:pPr latinLnBrk="1"/>
          <a:r>
            <a:rPr lang="ko-KR" altLang="en-US" dirty="0"/>
            <a:t>이희준</a:t>
          </a:r>
        </a:p>
      </dgm:t>
    </dgm:pt>
    <dgm:pt modelId="{92A7EE0F-3AD8-4D1F-8AA8-5347781F22F3}" type="parTrans" cxnId="{5E573D09-8DD6-46F4-B99E-F4146810188A}">
      <dgm:prSet/>
      <dgm:spPr/>
      <dgm:t>
        <a:bodyPr/>
        <a:lstStyle/>
        <a:p>
          <a:pPr latinLnBrk="1"/>
          <a:endParaRPr lang="ko-KR" altLang="en-US"/>
        </a:p>
      </dgm:t>
    </dgm:pt>
    <dgm:pt modelId="{A9478C83-73C1-4958-AE2A-A1C8B0E863EF}" type="sibTrans" cxnId="{5E573D09-8DD6-46F4-B99E-F4146810188A}">
      <dgm:prSet/>
      <dgm:spPr/>
      <dgm:t>
        <a:bodyPr/>
        <a:lstStyle/>
        <a:p>
          <a:pPr latinLnBrk="1"/>
          <a:endParaRPr lang="ko-KR" altLang="en-US"/>
        </a:p>
      </dgm:t>
    </dgm:pt>
    <dgm:pt modelId="{4997FD47-DF80-48A2-A969-36CAD6176AAC}">
      <dgm:prSet/>
      <dgm:spPr/>
      <dgm:t>
        <a:bodyPr/>
        <a:lstStyle/>
        <a:p>
          <a:pPr latinLnBrk="1"/>
          <a:r>
            <a:rPr lang="ko-KR" altLang="en-US" dirty="0"/>
            <a:t>이희준</a:t>
          </a:r>
        </a:p>
      </dgm:t>
    </dgm:pt>
    <dgm:pt modelId="{2EBECCAD-25DA-4F19-84CA-82DA2F38C087}" type="parTrans" cxnId="{0D3FBF3C-C39D-4E99-99C1-73869E949B17}">
      <dgm:prSet/>
      <dgm:spPr/>
      <dgm:t>
        <a:bodyPr/>
        <a:lstStyle/>
        <a:p>
          <a:pPr latinLnBrk="1"/>
          <a:endParaRPr lang="ko-KR" altLang="en-US"/>
        </a:p>
      </dgm:t>
    </dgm:pt>
    <dgm:pt modelId="{2F0910CF-6C21-4D3F-9053-BF972CD18ED2}" type="sibTrans" cxnId="{0D3FBF3C-C39D-4E99-99C1-73869E949B17}">
      <dgm:prSet/>
      <dgm:spPr/>
      <dgm:t>
        <a:bodyPr/>
        <a:lstStyle/>
        <a:p>
          <a:pPr latinLnBrk="1"/>
          <a:endParaRPr lang="ko-KR" altLang="en-US"/>
        </a:p>
      </dgm:t>
    </dgm:pt>
    <dgm:pt modelId="{AE19EB10-B00A-44F4-829D-37213229CB0F}">
      <dgm:prSet/>
      <dgm:spPr/>
      <dgm:t>
        <a:bodyPr/>
        <a:lstStyle/>
        <a:p>
          <a:pPr latinLnBrk="1"/>
          <a:r>
            <a:rPr lang="ko-KR" altLang="en-US" dirty="0"/>
            <a:t>정상혁</a:t>
          </a:r>
        </a:p>
      </dgm:t>
    </dgm:pt>
    <dgm:pt modelId="{34FA7882-9A4C-4A1D-A781-F6553100A7A8}" type="parTrans" cxnId="{64AD57AD-6850-4A78-BADC-5FB51356B34E}">
      <dgm:prSet/>
      <dgm:spPr/>
      <dgm:t>
        <a:bodyPr/>
        <a:lstStyle/>
        <a:p>
          <a:pPr latinLnBrk="1"/>
          <a:endParaRPr lang="ko-KR" altLang="en-US"/>
        </a:p>
      </dgm:t>
    </dgm:pt>
    <dgm:pt modelId="{B468B75C-594C-46E3-9903-50F84908B9B7}" type="sibTrans" cxnId="{64AD57AD-6850-4A78-BADC-5FB51356B34E}">
      <dgm:prSet/>
      <dgm:spPr/>
      <dgm:t>
        <a:bodyPr/>
        <a:lstStyle/>
        <a:p>
          <a:pPr latinLnBrk="1"/>
          <a:endParaRPr lang="ko-KR" altLang="en-US"/>
        </a:p>
      </dgm:t>
    </dgm:pt>
    <dgm:pt modelId="{5F5BE75E-1E0E-4B57-8FE0-AA8E60AC8E1C}">
      <dgm:prSet custT="1"/>
      <dgm:spPr/>
      <dgm:t>
        <a:bodyPr/>
        <a:lstStyle/>
        <a:p>
          <a:pPr latinLnBrk="1"/>
          <a:r>
            <a:rPr lang="ko-KR" altLang="en-US" sz="1000" baseline="0" dirty="0"/>
            <a:t>정상혁</a:t>
          </a:r>
        </a:p>
      </dgm:t>
    </dgm:pt>
    <dgm:pt modelId="{AA53D34C-6B78-4975-B5B1-EC33612BEF1C}" type="parTrans" cxnId="{BD1C9DF7-32A6-4BF3-88BA-7DC645F69AA2}">
      <dgm:prSet/>
      <dgm:spPr/>
      <dgm:t>
        <a:bodyPr/>
        <a:lstStyle/>
        <a:p>
          <a:pPr latinLnBrk="1"/>
          <a:endParaRPr lang="ko-KR" altLang="en-US"/>
        </a:p>
      </dgm:t>
    </dgm:pt>
    <dgm:pt modelId="{8DBD6931-EDEB-4FD7-88B1-C543DF1F2BFF}" type="sibTrans" cxnId="{BD1C9DF7-32A6-4BF3-88BA-7DC645F69AA2}">
      <dgm:prSet/>
      <dgm:spPr/>
      <dgm:t>
        <a:bodyPr/>
        <a:lstStyle/>
        <a:p>
          <a:pPr latinLnBrk="1"/>
          <a:endParaRPr lang="ko-KR" altLang="en-US"/>
        </a:p>
      </dgm:t>
    </dgm:pt>
    <dgm:pt modelId="{D42469C3-E4F5-413B-BFAB-D6C720AB6A13}" type="pres">
      <dgm:prSet presAssocID="{249079C3-DB10-4E80-AC3B-104EAA20F783}" presName="rootnode" presStyleCnt="0">
        <dgm:presLayoutVars>
          <dgm:chMax/>
          <dgm:chPref/>
          <dgm:dir/>
          <dgm:animLvl val="lvl"/>
        </dgm:presLayoutVars>
      </dgm:prSet>
      <dgm:spPr/>
    </dgm:pt>
    <dgm:pt modelId="{60109C03-AF4C-464D-9EE8-4C74D4D6B6E0}" type="pres">
      <dgm:prSet presAssocID="{8B69F4C6-A203-480E-A1BC-8A0238E06CF7}" presName="composite" presStyleCnt="0"/>
      <dgm:spPr/>
    </dgm:pt>
    <dgm:pt modelId="{FE4A6750-7DA4-44F5-B7E1-1EEBABD88126}" type="pres">
      <dgm:prSet presAssocID="{8B69F4C6-A203-480E-A1BC-8A0238E06CF7}" presName="bentUpArrow1" presStyleLbl="alignImgPlace1" presStyleIdx="0" presStyleCnt="3"/>
      <dgm:spPr/>
    </dgm:pt>
    <dgm:pt modelId="{72559247-AD15-4034-A9A6-12167FEB5629}" type="pres">
      <dgm:prSet presAssocID="{8B69F4C6-A203-480E-A1BC-8A0238E06CF7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C277E387-FF0C-485D-90D3-61A27718B26D}" type="pres">
      <dgm:prSet presAssocID="{8B69F4C6-A203-480E-A1BC-8A0238E06CF7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EA95777-1244-4B79-BF2E-5FE681CDAD69}" type="pres">
      <dgm:prSet presAssocID="{88E24379-A563-4131-A0F5-C74FBAA8090E}" presName="sibTrans" presStyleCnt="0"/>
      <dgm:spPr/>
    </dgm:pt>
    <dgm:pt modelId="{4CA49B57-9EBB-42AC-8D82-6FCCEF852C15}" type="pres">
      <dgm:prSet presAssocID="{773C3D9A-CC25-453C-9450-E942414A105A}" presName="composite" presStyleCnt="0"/>
      <dgm:spPr/>
    </dgm:pt>
    <dgm:pt modelId="{9C8D96D6-A7A0-4612-97E9-8B6F076D793E}" type="pres">
      <dgm:prSet presAssocID="{773C3D9A-CC25-453C-9450-E942414A105A}" presName="bentUpArrow1" presStyleLbl="alignImgPlace1" presStyleIdx="1" presStyleCnt="3"/>
      <dgm:spPr/>
    </dgm:pt>
    <dgm:pt modelId="{EE26E267-124B-4BDE-A139-67098F93E6E0}" type="pres">
      <dgm:prSet presAssocID="{773C3D9A-CC25-453C-9450-E942414A105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F61A115D-8778-4452-801E-135EED55C1BF}" type="pres">
      <dgm:prSet presAssocID="{773C3D9A-CC25-453C-9450-E942414A105A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822CCF9-DEE6-4FCF-B805-6174573AE7DB}" type="pres">
      <dgm:prSet presAssocID="{556D1A4B-0177-42BA-96BD-BE2E6265F801}" presName="sibTrans" presStyleCnt="0"/>
      <dgm:spPr/>
    </dgm:pt>
    <dgm:pt modelId="{EE1FFF94-D88C-4D55-88C2-476059E9772B}" type="pres">
      <dgm:prSet presAssocID="{FCAA0184-889E-4F4F-8668-69DE44746B13}" presName="composite" presStyleCnt="0"/>
      <dgm:spPr/>
    </dgm:pt>
    <dgm:pt modelId="{C9B7D33F-9AA1-4036-93D8-54436D08BBC5}" type="pres">
      <dgm:prSet presAssocID="{FCAA0184-889E-4F4F-8668-69DE44746B13}" presName="bentUpArrow1" presStyleLbl="alignImgPlace1" presStyleIdx="2" presStyleCnt="3"/>
      <dgm:spPr/>
    </dgm:pt>
    <dgm:pt modelId="{5F20392D-C737-4EF1-BC30-01E18378302A}" type="pres">
      <dgm:prSet presAssocID="{FCAA0184-889E-4F4F-8668-69DE44746B1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87D03D57-8943-4993-BDDE-EE46D1798BFC}" type="pres">
      <dgm:prSet presAssocID="{FCAA0184-889E-4F4F-8668-69DE44746B1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C1FC532-59FA-4BFC-AFE8-5DAE54EC1896}" type="pres">
      <dgm:prSet presAssocID="{11AD3C46-225E-4BB5-99D5-F968EF312C72}" presName="sibTrans" presStyleCnt="0"/>
      <dgm:spPr/>
    </dgm:pt>
    <dgm:pt modelId="{664E7A32-8C02-43E9-B87E-B05914A677AC}" type="pres">
      <dgm:prSet presAssocID="{756BFA3E-637D-44CB-8E67-355941E072B3}" presName="composite" presStyleCnt="0"/>
      <dgm:spPr/>
    </dgm:pt>
    <dgm:pt modelId="{3A9A5FC6-A06A-413B-AD5C-7F41A8C61B52}" type="pres">
      <dgm:prSet presAssocID="{756BFA3E-637D-44CB-8E67-355941E072B3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456E799B-3192-48AA-A902-6D741C91DD21}" type="pres">
      <dgm:prSet presAssocID="{756BFA3E-637D-44CB-8E67-355941E072B3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9DA3D07-C52A-4096-A745-B82005775034}" srcId="{249079C3-DB10-4E80-AC3B-104EAA20F783}" destId="{8B69F4C6-A203-480E-A1BC-8A0238E06CF7}" srcOrd="0" destOrd="0" parTransId="{17AED03E-A965-44E3-A285-7A25276760FA}" sibTransId="{88E24379-A563-4131-A0F5-C74FBAA8090E}"/>
    <dgm:cxn modelId="{5E573D09-8DD6-46F4-B99E-F4146810188A}" srcId="{8B69F4C6-A203-480E-A1BC-8A0238E06CF7}" destId="{36E556D2-6FF2-43CF-B287-2EB5863C0FA9}" srcOrd="0" destOrd="0" parTransId="{92A7EE0F-3AD8-4D1F-8AA8-5347781F22F3}" sibTransId="{A9478C83-73C1-4958-AE2A-A1C8B0E863EF}"/>
    <dgm:cxn modelId="{7E8A4715-5436-4CE6-B6BD-CBE61F660CAD}" type="presOf" srcId="{8B69F4C6-A203-480E-A1BC-8A0238E06CF7}" destId="{72559247-AD15-4034-A9A6-12167FEB5629}" srcOrd="0" destOrd="0" presId="urn:microsoft.com/office/officeart/2005/8/layout/StepDownProcess"/>
    <dgm:cxn modelId="{0D3FBF3C-C39D-4E99-99C1-73869E949B17}" srcId="{773C3D9A-CC25-453C-9450-E942414A105A}" destId="{4997FD47-DF80-48A2-A969-36CAD6176AAC}" srcOrd="0" destOrd="0" parTransId="{2EBECCAD-25DA-4F19-84CA-82DA2F38C087}" sibTransId="{2F0910CF-6C21-4D3F-9053-BF972CD18ED2}"/>
    <dgm:cxn modelId="{B4628045-582D-440B-9F3C-8B2C09DB7877}" type="presOf" srcId="{36E556D2-6FF2-43CF-B287-2EB5863C0FA9}" destId="{C277E387-FF0C-485D-90D3-61A27718B26D}" srcOrd="0" destOrd="0" presId="urn:microsoft.com/office/officeart/2005/8/layout/StepDownProcess"/>
    <dgm:cxn modelId="{196A7A47-E92A-4769-B625-39F44976C90A}" srcId="{249079C3-DB10-4E80-AC3B-104EAA20F783}" destId="{773C3D9A-CC25-453C-9450-E942414A105A}" srcOrd="1" destOrd="0" parTransId="{0663BC86-A64E-4301-9C1C-9DA66ED7BE53}" sibTransId="{556D1A4B-0177-42BA-96BD-BE2E6265F801}"/>
    <dgm:cxn modelId="{700D9948-386B-4212-A08D-14861705683C}" srcId="{249079C3-DB10-4E80-AC3B-104EAA20F783}" destId="{FCAA0184-889E-4F4F-8668-69DE44746B13}" srcOrd="2" destOrd="0" parTransId="{2DCB92AA-F0B8-41D3-941C-CE2E2B3A684B}" sibTransId="{11AD3C46-225E-4BB5-99D5-F968EF312C72}"/>
    <dgm:cxn modelId="{2D311378-DEFD-4573-A374-108D4F60F5ED}" type="presOf" srcId="{756BFA3E-637D-44CB-8E67-355941E072B3}" destId="{3A9A5FC6-A06A-413B-AD5C-7F41A8C61B52}" srcOrd="0" destOrd="0" presId="urn:microsoft.com/office/officeart/2005/8/layout/StepDownProcess"/>
    <dgm:cxn modelId="{B03C6D8B-3E9B-4693-8A78-B3BCA9E62784}" type="presOf" srcId="{249079C3-DB10-4E80-AC3B-104EAA20F783}" destId="{D42469C3-E4F5-413B-BFAB-D6C720AB6A13}" srcOrd="0" destOrd="0" presId="urn:microsoft.com/office/officeart/2005/8/layout/StepDownProcess"/>
    <dgm:cxn modelId="{EAF350A5-E3CD-42AE-BF29-32BC3B2DE69D}" type="presOf" srcId="{773C3D9A-CC25-453C-9450-E942414A105A}" destId="{EE26E267-124B-4BDE-A139-67098F93E6E0}" srcOrd="0" destOrd="0" presId="urn:microsoft.com/office/officeart/2005/8/layout/StepDownProcess"/>
    <dgm:cxn modelId="{844079AA-CB5F-4E8E-9BFD-5597DFC3FAF9}" type="presOf" srcId="{5F5BE75E-1E0E-4B57-8FE0-AA8E60AC8E1C}" destId="{456E799B-3192-48AA-A902-6D741C91DD21}" srcOrd="0" destOrd="0" presId="urn:microsoft.com/office/officeart/2005/8/layout/StepDownProcess"/>
    <dgm:cxn modelId="{64AD57AD-6850-4A78-BADC-5FB51356B34E}" srcId="{FCAA0184-889E-4F4F-8668-69DE44746B13}" destId="{AE19EB10-B00A-44F4-829D-37213229CB0F}" srcOrd="0" destOrd="0" parTransId="{34FA7882-9A4C-4A1D-A781-F6553100A7A8}" sibTransId="{B468B75C-594C-46E3-9903-50F84908B9B7}"/>
    <dgm:cxn modelId="{02784BCE-3A3F-4B4D-A83A-7131A7E6F077}" type="presOf" srcId="{AE19EB10-B00A-44F4-829D-37213229CB0F}" destId="{87D03D57-8943-4993-BDDE-EE46D1798BFC}" srcOrd="0" destOrd="0" presId="urn:microsoft.com/office/officeart/2005/8/layout/StepDownProcess"/>
    <dgm:cxn modelId="{08A1DED2-91C1-4D16-9EC0-75A861935165}" srcId="{249079C3-DB10-4E80-AC3B-104EAA20F783}" destId="{756BFA3E-637D-44CB-8E67-355941E072B3}" srcOrd="3" destOrd="0" parTransId="{1C1D9A75-2DE6-4C96-A7B5-858897B3D1C8}" sibTransId="{CFB57C95-A2CA-46DD-9A0F-2EAE4FAB90E0}"/>
    <dgm:cxn modelId="{5B8430D9-5AFA-482E-BFB1-C515F6CFBA46}" type="presOf" srcId="{4997FD47-DF80-48A2-A969-36CAD6176AAC}" destId="{F61A115D-8778-4452-801E-135EED55C1BF}" srcOrd="0" destOrd="0" presId="urn:microsoft.com/office/officeart/2005/8/layout/StepDownProcess"/>
    <dgm:cxn modelId="{9C9CC0E3-2BCE-47A4-B495-B202067C0A8C}" type="presOf" srcId="{FCAA0184-889E-4F4F-8668-69DE44746B13}" destId="{5F20392D-C737-4EF1-BC30-01E18378302A}" srcOrd="0" destOrd="0" presId="urn:microsoft.com/office/officeart/2005/8/layout/StepDownProcess"/>
    <dgm:cxn modelId="{BD1C9DF7-32A6-4BF3-88BA-7DC645F69AA2}" srcId="{756BFA3E-637D-44CB-8E67-355941E072B3}" destId="{5F5BE75E-1E0E-4B57-8FE0-AA8E60AC8E1C}" srcOrd="0" destOrd="0" parTransId="{AA53D34C-6B78-4975-B5B1-EC33612BEF1C}" sibTransId="{8DBD6931-EDEB-4FD7-88B1-C543DF1F2BFF}"/>
    <dgm:cxn modelId="{DA686B0A-65D2-44EB-949B-463B06DD21D5}" type="presParOf" srcId="{D42469C3-E4F5-413B-BFAB-D6C720AB6A13}" destId="{60109C03-AF4C-464D-9EE8-4C74D4D6B6E0}" srcOrd="0" destOrd="0" presId="urn:microsoft.com/office/officeart/2005/8/layout/StepDownProcess"/>
    <dgm:cxn modelId="{4659B155-D512-48BC-B953-B040ED846CE5}" type="presParOf" srcId="{60109C03-AF4C-464D-9EE8-4C74D4D6B6E0}" destId="{FE4A6750-7DA4-44F5-B7E1-1EEBABD88126}" srcOrd="0" destOrd="0" presId="urn:microsoft.com/office/officeart/2005/8/layout/StepDownProcess"/>
    <dgm:cxn modelId="{8B55C474-9E7C-43B6-97FF-FE1DDCB2FDEE}" type="presParOf" srcId="{60109C03-AF4C-464D-9EE8-4C74D4D6B6E0}" destId="{72559247-AD15-4034-A9A6-12167FEB5629}" srcOrd="1" destOrd="0" presId="urn:microsoft.com/office/officeart/2005/8/layout/StepDownProcess"/>
    <dgm:cxn modelId="{A3E3887F-3164-47C6-9FD1-6B29EAA72AB4}" type="presParOf" srcId="{60109C03-AF4C-464D-9EE8-4C74D4D6B6E0}" destId="{C277E387-FF0C-485D-90D3-61A27718B26D}" srcOrd="2" destOrd="0" presId="urn:microsoft.com/office/officeart/2005/8/layout/StepDownProcess"/>
    <dgm:cxn modelId="{B9D1B1DA-6652-488E-9F2E-1CC4157F3542}" type="presParOf" srcId="{D42469C3-E4F5-413B-BFAB-D6C720AB6A13}" destId="{1EA95777-1244-4B79-BF2E-5FE681CDAD69}" srcOrd="1" destOrd="0" presId="urn:microsoft.com/office/officeart/2005/8/layout/StepDownProcess"/>
    <dgm:cxn modelId="{52625983-48D0-4F20-88E7-B1EEF1D3B82F}" type="presParOf" srcId="{D42469C3-E4F5-413B-BFAB-D6C720AB6A13}" destId="{4CA49B57-9EBB-42AC-8D82-6FCCEF852C15}" srcOrd="2" destOrd="0" presId="urn:microsoft.com/office/officeart/2005/8/layout/StepDownProcess"/>
    <dgm:cxn modelId="{C2407C06-F747-49FC-B25E-C4BEB4A986EB}" type="presParOf" srcId="{4CA49B57-9EBB-42AC-8D82-6FCCEF852C15}" destId="{9C8D96D6-A7A0-4612-97E9-8B6F076D793E}" srcOrd="0" destOrd="0" presId="urn:microsoft.com/office/officeart/2005/8/layout/StepDownProcess"/>
    <dgm:cxn modelId="{353AB25D-520D-4296-A247-A1EBA68B0807}" type="presParOf" srcId="{4CA49B57-9EBB-42AC-8D82-6FCCEF852C15}" destId="{EE26E267-124B-4BDE-A139-67098F93E6E0}" srcOrd="1" destOrd="0" presId="urn:microsoft.com/office/officeart/2005/8/layout/StepDownProcess"/>
    <dgm:cxn modelId="{AB48E7E6-9363-4990-99EF-2A22EB16DD70}" type="presParOf" srcId="{4CA49B57-9EBB-42AC-8D82-6FCCEF852C15}" destId="{F61A115D-8778-4452-801E-135EED55C1BF}" srcOrd="2" destOrd="0" presId="urn:microsoft.com/office/officeart/2005/8/layout/StepDownProcess"/>
    <dgm:cxn modelId="{019A3A9D-F6A5-43CC-A9D8-5F3C9C8994D7}" type="presParOf" srcId="{D42469C3-E4F5-413B-BFAB-D6C720AB6A13}" destId="{B822CCF9-DEE6-4FCF-B805-6174573AE7DB}" srcOrd="3" destOrd="0" presId="urn:microsoft.com/office/officeart/2005/8/layout/StepDownProcess"/>
    <dgm:cxn modelId="{0920944E-8F51-46C1-9D78-D4E62A0B0234}" type="presParOf" srcId="{D42469C3-E4F5-413B-BFAB-D6C720AB6A13}" destId="{EE1FFF94-D88C-4D55-88C2-476059E9772B}" srcOrd="4" destOrd="0" presId="urn:microsoft.com/office/officeart/2005/8/layout/StepDownProcess"/>
    <dgm:cxn modelId="{47820786-0B9E-4C42-9A41-F1D4E66E365A}" type="presParOf" srcId="{EE1FFF94-D88C-4D55-88C2-476059E9772B}" destId="{C9B7D33F-9AA1-4036-93D8-54436D08BBC5}" srcOrd="0" destOrd="0" presId="urn:microsoft.com/office/officeart/2005/8/layout/StepDownProcess"/>
    <dgm:cxn modelId="{A514A0D4-FC84-490E-8703-10124986E372}" type="presParOf" srcId="{EE1FFF94-D88C-4D55-88C2-476059E9772B}" destId="{5F20392D-C737-4EF1-BC30-01E18378302A}" srcOrd="1" destOrd="0" presId="urn:microsoft.com/office/officeart/2005/8/layout/StepDownProcess"/>
    <dgm:cxn modelId="{20B1A755-5F49-4ADA-B84D-EA9DD0E3F3B7}" type="presParOf" srcId="{EE1FFF94-D88C-4D55-88C2-476059E9772B}" destId="{87D03D57-8943-4993-BDDE-EE46D1798BFC}" srcOrd="2" destOrd="0" presId="urn:microsoft.com/office/officeart/2005/8/layout/StepDownProcess"/>
    <dgm:cxn modelId="{38439AFC-20C6-40C6-B25B-2F06E0863C6F}" type="presParOf" srcId="{D42469C3-E4F5-413B-BFAB-D6C720AB6A13}" destId="{7C1FC532-59FA-4BFC-AFE8-5DAE54EC1896}" srcOrd="5" destOrd="0" presId="urn:microsoft.com/office/officeart/2005/8/layout/StepDownProcess"/>
    <dgm:cxn modelId="{192642C3-7C82-47D5-BD95-791CE1582449}" type="presParOf" srcId="{D42469C3-E4F5-413B-BFAB-D6C720AB6A13}" destId="{664E7A32-8C02-43E9-B87E-B05914A677AC}" srcOrd="6" destOrd="0" presId="urn:microsoft.com/office/officeart/2005/8/layout/StepDownProcess"/>
    <dgm:cxn modelId="{E72721B3-C302-43E4-B374-2B851A54CDAB}" type="presParOf" srcId="{664E7A32-8C02-43E9-B87E-B05914A677AC}" destId="{3A9A5FC6-A06A-413B-AD5C-7F41A8C61B52}" srcOrd="0" destOrd="0" presId="urn:microsoft.com/office/officeart/2005/8/layout/StepDownProcess"/>
    <dgm:cxn modelId="{14D30A47-A02F-4EC8-97A2-A5CEF1C1D0DC}" type="presParOf" srcId="{664E7A32-8C02-43E9-B87E-B05914A677AC}" destId="{456E799B-3192-48AA-A902-6D741C91DD2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A6750-7DA4-44F5-B7E1-1EEBABD88126}">
      <dsp:nvSpPr>
        <dsp:cNvPr id="0" name=""/>
        <dsp:cNvSpPr/>
      </dsp:nvSpPr>
      <dsp:spPr>
        <a:xfrm rot="5400000">
          <a:off x="739022" y="918435"/>
          <a:ext cx="806585" cy="9182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9247-AD15-4034-A9A6-12167FEB5629}">
      <dsp:nvSpPr>
        <dsp:cNvPr id="0" name=""/>
        <dsp:cNvSpPr/>
      </dsp:nvSpPr>
      <dsp:spPr>
        <a:xfrm>
          <a:off x="525325" y="24318"/>
          <a:ext cx="1357815" cy="95042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웹페이지 </a:t>
          </a:r>
          <a:r>
            <a:rPr lang="en-US" altLang="ko-KR" sz="1300" kern="1200" dirty="0"/>
            <a:t>HTML </a:t>
          </a:r>
          <a:r>
            <a:rPr lang="ko-KR" altLang="en-US" sz="1300" kern="1200" dirty="0" err="1"/>
            <a:t>읽어오기</a:t>
          </a:r>
          <a:endParaRPr lang="ko-KR" altLang="en-US" sz="1300" kern="1200" dirty="0"/>
        </a:p>
      </dsp:txBody>
      <dsp:txXfrm>
        <a:off x="571729" y="70722"/>
        <a:ext cx="1265007" cy="857618"/>
      </dsp:txXfrm>
    </dsp:sp>
    <dsp:sp modelId="{C277E387-FF0C-485D-90D3-61A27718B26D}">
      <dsp:nvSpPr>
        <dsp:cNvPr id="0" name=""/>
        <dsp:cNvSpPr/>
      </dsp:nvSpPr>
      <dsp:spPr>
        <a:xfrm>
          <a:off x="1883141" y="114963"/>
          <a:ext cx="987545" cy="76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이희준</a:t>
          </a:r>
        </a:p>
      </dsp:txBody>
      <dsp:txXfrm>
        <a:off x="1883141" y="114963"/>
        <a:ext cx="987545" cy="768176"/>
      </dsp:txXfrm>
    </dsp:sp>
    <dsp:sp modelId="{9C8D96D6-A7A0-4612-97E9-8B6F076D793E}">
      <dsp:nvSpPr>
        <dsp:cNvPr id="0" name=""/>
        <dsp:cNvSpPr/>
      </dsp:nvSpPr>
      <dsp:spPr>
        <a:xfrm rot="5400000">
          <a:off x="1864795" y="1986078"/>
          <a:ext cx="806585" cy="9182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6E267-124B-4BDE-A139-67098F93E6E0}">
      <dsp:nvSpPr>
        <dsp:cNvPr id="0" name=""/>
        <dsp:cNvSpPr/>
      </dsp:nvSpPr>
      <dsp:spPr>
        <a:xfrm>
          <a:off x="1651099" y="1091961"/>
          <a:ext cx="1357815" cy="95042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원하는 키워드 추출</a:t>
          </a:r>
        </a:p>
      </dsp:txBody>
      <dsp:txXfrm>
        <a:off x="1697503" y="1138365"/>
        <a:ext cx="1265007" cy="857618"/>
      </dsp:txXfrm>
    </dsp:sp>
    <dsp:sp modelId="{F61A115D-8778-4452-801E-135EED55C1BF}">
      <dsp:nvSpPr>
        <dsp:cNvPr id="0" name=""/>
        <dsp:cNvSpPr/>
      </dsp:nvSpPr>
      <dsp:spPr>
        <a:xfrm>
          <a:off x="3008914" y="1182606"/>
          <a:ext cx="987545" cy="76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이희준</a:t>
          </a:r>
        </a:p>
      </dsp:txBody>
      <dsp:txXfrm>
        <a:off x="3008914" y="1182606"/>
        <a:ext cx="987545" cy="768176"/>
      </dsp:txXfrm>
    </dsp:sp>
    <dsp:sp modelId="{C9B7D33F-9AA1-4036-93D8-54436D08BBC5}">
      <dsp:nvSpPr>
        <dsp:cNvPr id="0" name=""/>
        <dsp:cNvSpPr/>
      </dsp:nvSpPr>
      <dsp:spPr>
        <a:xfrm rot="5400000">
          <a:off x="2990568" y="3053720"/>
          <a:ext cx="806585" cy="9182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0392D-C737-4EF1-BC30-01E18378302A}">
      <dsp:nvSpPr>
        <dsp:cNvPr id="0" name=""/>
        <dsp:cNvSpPr/>
      </dsp:nvSpPr>
      <dsp:spPr>
        <a:xfrm>
          <a:off x="2776872" y="2159604"/>
          <a:ext cx="1357815" cy="95042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그래프로 표현</a:t>
          </a:r>
        </a:p>
      </dsp:txBody>
      <dsp:txXfrm>
        <a:off x="2823276" y="2206008"/>
        <a:ext cx="1265007" cy="857618"/>
      </dsp:txXfrm>
    </dsp:sp>
    <dsp:sp modelId="{87D03D57-8943-4993-BDDE-EE46D1798BFC}">
      <dsp:nvSpPr>
        <dsp:cNvPr id="0" name=""/>
        <dsp:cNvSpPr/>
      </dsp:nvSpPr>
      <dsp:spPr>
        <a:xfrm>
          <a:off x="4134688" y="2250249"/>
          <a:ext cx="987545" cy="76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정상혁</a:t>
          </a:r>
        </a:p>
      </dsp:txBody>
      <dsp:txXfrm>
        <a:off x="4134688" y="2250249"/>
        <a:ext cx="987545" cy="768176"/>
      </dsp:txXfrm>
    </dsp:sp>
    <dsp:sp modelId="{3A9A5FC6-A06A-413B-AD5C-7F41A8C61B52}">
      <dsp:nvSpPr>
        <dsp:cNvPr id="0" name=""/>
        <dsp:cNvSpPr/>
      </dsp:nvSpPr>
      <dsp:spPr>
        <a:xfrm>
          <a:off x="3902645" y="3227247"/>
          <a:ext cx="1357815" cy="95042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깃허브</a:t>
          </a:r>
          <a:r>
            <a:rPr lang="ko-KR" altLang="en-US" sz="1300" kern="1200" dirty="0"/>
            <a:t> 데이터 저장</a:t>
          </a:r>
        </a:p>
      </dsp:txBody>
      <dsp:txXfrm>
        <a:off x="3949049" y="3273651"/>
        <a:ext cx="1265007" cy="857618"/>
      </dsp:txXfrm>
    </dsp:sp>
    <dsp:sp modelId="{456E799B-3192-48AA-A902-6D741C91DD21}">
      <dsp:nvSpPr>
        <dsp:cNvPr id="0" name=""/>
        <dsp:cNvSpPr/>
      </dsp:nvSpPr>
      <dsp:spPr>
        <a:xfrm>
          <a:off x="5260461" y="3317892"/>
          <a:ext cx="987545" cy="76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baseline="0" dirty="0"/>
            <a:t>정상혁</a:t>
          </a:r>
        </a:p>
      </dsp:txBody>
      <dsp:txXfrm>
        <a:off x="5260461" y="3317892"/>
        <a:ext cx="987545" cy="76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103C0-487C-4678-88EA-41B4FCDAEEDA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8F38-E2F8-4538-8C44-D092FEA57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5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0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0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1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06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2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6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1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2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3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1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9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E029A-0FF7-4921-B945-4BFF4676B098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60AC-554A-40B1-8C8A-42488E9D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5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CB1503-F924-47D4-AA63-7C72AB27D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216"/>
            <a:ext cx="10160000" cy="5715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14677" y="0"/>
            <a:ext cx="4716524" cy="5715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2811817" y="2197954"/>
            <a:ext cx="471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rPr>
              <a:t>건강한</a:t>
            </a:r>
            <a:r>
              <a:rPr lang="en-US" altLang="ko-KR" sz="4000" b="1" dirty="0"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4000" b="1" dirty="0"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rPr>
              <a:t>음식 트렌드</a:t>
            </a:r>
            <a:endParaRPr lang="en-US" altLang="ko-KR" sz="4000" b="1" dirty="0">
              <a:solidFill>
                <a:srgbClr val="FFC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1788" y="1524478"/>
            <a:ext cx="384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18</a:t>
            </a:r>
            <a:r>
              <a:rPr lang="ko-KR" altLang="en-US" sz="2400" b="1" dirty="0"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년 </a:t>
            </a:r>
            <a:r>
              <a:rPr lang="en-US" altLang="ko-KR" sz="2400" b="1" dirty="0"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IT</a:t>
            </a:r>
            <a:r>
              <a:rPr lang="ko-KR" altLang="en-US" sz="2400" b="1" dirty="0"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정보특강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22035" y="4279931"/>
            <a:ext cx="11464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정상혁</a:t>
            </a:r>
            <a:endParaRPr lang="en-US" altLang="ko-KR" sz="28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이희준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652064" y="5233764"/>
            <a:ext cx="29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52064" y="4261656"/>
            <a:ext cx="29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DF1E2E-E213-4715-B892-33ED9D121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3" y="536221"/>
            <a:ext cx="8253433" cy="464255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DDE8190-95E6-49AE-A94E-2985F0081C5F}"/>
              </a:ext>
            </a:extLst>
          </p:cNvPr>
          <p:cNvGrpSpPr/>
          <p:nvPr/>
        </p:nvGrpSpPr>
        <p:grpSpPr>
          <a:xfrm>
            <a:off x="7650" y="-1"/>
            <a:ext cx="10160000" cy="5715000"/>
            <a:chOff x="7650" y="-1"/>
            <a:chExt cx="10160000" cy="5715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BE8A6B-AEFD-4044-BEDA-DC215165FDFF}"/>
                </a:ext>
              </a:extLst>
            </p:cNvPr>
            <p:cNvSpPr/>
            <p:nvPr/>
          </p:nvSpPr>
          <p:spPr>
            <a:xfrm>
              <a:off x="7650" y="-1"/>
              <a:ext cx="10160000" cy="5715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2E2CB6-3D3D-4EE7-84A6-9983CA338724}"/>
                </a:ext>
              </a:extLst>
            </p:cNvPr>
            <p:cNvSpPr txBox="1"/>
            <p:nvPr/>
          </p:nvSpPr>
          <p:spPr>
            <a:xfrm>
              <a:off x="1938649" y="1642879"/>
              <a:ext cx="6282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주 </a:t>
              </a:r>
              <a:r>
                <a:rPr lang="en-US" altLang="ko-KR" sz="2400" dirty="0">
                  <a:solidFill>
                    <a:schemeClr val="bg1"/>
                  </a:solidFill>
                </a:rPr>
                <a:t>52</a:t>
              </a:r>
              <a:r>
                <a:rPr lang="ko-KR" altLang="en-US" sz="2400" dirty="0">
                  <a:solidFill>
                    <a:schemeClr val="bg1"/>
                  </a:solidFill>
                </a:rPr>
                <a:t>시간 근로 단축에 따른 건강 관심도 증가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820E74-F1A0-42B3-A684-640D66AA0A72}"/>
                </a:ext>
              </a:extLst>
            </p:cNvPr>
            <p:cNvSpPr txBox="1"/>
            <p:nvPr/>
          </p:nvSpPr>
          <p:spPr>
            <a:xfrm>
              <a:off x="3459817" y="2526509"/>
              <a:ext cx="3240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건강 챙기는 </a:t>
              </a:r>
              <a:r>
                <a:rPr lang="en-US" altLang="ko-KR" sz="2400" dirty="0">
                  <a:solidFill>
                    <a:schemeClr val="bg1"/>
                  </a:solidFill>
                </a:rPr>
                <a:t>2030 </a:t>
              </a:r>
              <a:r>
                <a:rPr lang="ko-KR" altLang="en-US" sz="2400" dirty="0">
                  <a:solidFill>
                    <a:schemeClr val="bg1"/>
                  </a:solidFill>
                </a:rPr>
                <a:t>증가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FC1C92-0444-4D00-8190-CB5AAEE35FF3}"/>
                </a:ext>
              </a:extLst>
            </p:cNvPr>
            <p:cNvSpPr txBox="1"/>
            <p:nvPr/>
          </p:nvSpPr>
          <p:spPr>
            <a:xfrm>
              <a:off x="2901755" y="3410139"/>
              <a:ext cx="4356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고령화에 따른 건강 관심 증가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6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799" y="1705372"/>
            <a:ext cx="392415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36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“ </a:t>
            </a:r>
            <a:r>
              <a:rPr lang="ko-KR" altLang="en-US" sz="336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건강한  음식  관심 증가 </a:t>
            </a:r>
            <a:r>
              <a:rPr lang="en-US" altLang="ko-KR" sz="336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038" y="4874334"/>
            <a:ext cx="10239538" cy="82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액자 8"/>
          <p:cNvSpPr/>
          <p:nvPr/>
        </p:nvSpPr>
        <p:spPr>
          <a:xfrm>
            <a:off x="513809" y="3306264"/>
            <a:ext cx="9132382" cy="1166530"/>
          </a:xfrm>
          <a:prstGeom prst="frame">
            <a:avLst>
              <a:gd name="adj1" fmla="val 71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4002" y="3584830"/>
            <a:ext cx="590161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36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실시간으로  건강한 음식의 트렌드 파악</a:t>
            </a:r>
            <a:r>
              <a:rPr lang="en-US" altLang="ko-KR" sz="336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  <p:sp>
        <p:nvSpPr>
          <p:cNvPr id="15" name="아래쪽 화살표 14"/>
          <p:cNvSpPr/>
          <p:nvPr/>
        </p:nvSpPr>
        <p:spPr>
          <a:xfrm>
            <a:off x="4834168" y="2617395"/>
            <a:ext cx="441408" cy="547260"/>
          </a:xfrm>
          <a:prstGeom prst="downArrow">
            <a:avLst/>
          </a:prstGeom>
          <a:solidFill>
            <a:srgbClr val="8CD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1448" y="3034711"/>
            <a:ext cx="1512168" cy="604800"/>
          </a:xfrm>
          <a:prstGeom prst="roundRect">
            <a:avLst>
              <a:gd name="adj" fmla="val 629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latin typeface="나눔바른고딕" pitchFamily="50" charset="-127"/>
                <a:ea typeface="나눔바른고딕" pitchFamily="50" charset="-127"/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40795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263576" y="1237321"/>
            <a:ext cx="7164796" cy="3312368"/>
          </a:xfrm>
          <a:prstGeom prst="rect">
            <a:avLst/>
          </a:prstGeom>
          <a:pattFill prst="lt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23616" y="1488490"/>
            <a:ext cx="6516724" cy="2737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35684" y="1813384"/>
            <a:ext cx="572463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PHP </a:t>
            </a:r>
            <a:r>
              <a:rPr lang="ko-KR" altLang="en-US" sz="2000">
                <a:latin typeface="나눔바른고딕" pitchFamily="50" charset="-127"/>
                <a:ea typeface="나눔바른고딕" pitchFamily="50" charset="-127"/>
              </a:rPr>
              <a:t>언어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깃허브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(https://github.com/jsh1588/web_crawling)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111" y="152493"/>
            <a:ext cx="175454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36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개발 도구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65112" y="750302"/>
            <a:ext cx="1754548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1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5111" y="152493"/>
            <a:ext cx="220499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36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진행 계획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65112" y="750302"/>
            <a:ext cx="2204990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99880" y="985292"/>
            <a:ext cx="500455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B813AFE2-17D9-48AD-AA54-D58A88B73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492633"/>
              </p:ext>
            </p:extLst>
          </p:nvPr>
        </p:nvGraphicFramePr>
        <p:xfrm>
          <a:off x="1693333" y="913284"/>
          <a:ext cx="6773333" cy="4201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032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160000" cy="5715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73706"/>
            <a:ext cx="10160000" cy="176758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latin typeface="나눔바른고딕" pitchFamily="50" charset="-127"/>
                <a:ea typeface="나눔바른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4553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1F13A-61FA-4A41-A431-49E6F56C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332" y="2120945"/>
            <a:ext cx="2905336" cy="1473109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/>
              <a:t>Q&amp;A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91829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thena xmlns="http://schemas.microsoft.com/edu/athena" version="0.1.1207.0"/>
</file>

<file path=customXml/item2.xml><?xml version="1.0" encoding="utf-8"?>
<athena xmlns="http://schemas.microsoft.com/edu/athena" version="0.1.1207.0"/>
</file>

<file path=customXml/itemProps1.xml><?xml version="1.0" encoding="utf-8"?>
<ds:datastoreItem xmlns:ds="http://schemas.openxmlformats.org/officeDocument/2006/customXml" ds:itemID="{58B740F0-1210-47E7-AC33-084E16E99E80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2F5F5649-E333-411D-B66F-DE8451E4C89A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83</Words>
  <Application>Microsoft Office PowerPoint</Application>
  <PresentationFormat>사용자 지정</PresentationFormat>
  <Paragraphs>29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JungSangHyk</dc:creator>
  <cp:lastModifiedBy>JungSangHyk</cp:lastModifiedBy>
  <cp:revision>12</cp:revision>
  <dcterms:created xsi:type="dcterms:W3CDTF">2018-11-25T19:22:26Z</dcterms:created>
  <dcterms:modified xsi:type="dcterms:W3CDTF">2018-11-27T03:01:46Z</dcterms:modified>
</cp:coreProperties>
</file>