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77" r:id="rId3"/>
    <p:sldId id="287" r:id="rId4"/>
    <p:sldId id="288" r:id="rId5"/>
    <p:sldId id="28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54" d="100"/>
          <a:sy n="54" d="100"/>
        </p:scale>
        <p:origin x="53" y="8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499E2E-9085-4E64-BC7E-3F2533D17679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8A8E7C-6030-4815-BF45-E179149C53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96346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3249E-0811-4D9C-AD99-4E1E5EF22086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347A07-8C49-4C63-AED1-54FA53EA6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03465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19B1-B09D-45B0-968A-BC5880B304A1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5B35-AD66-4735-AA05-ECC61C3EDE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27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19B1-B09D-45B0-968A-BC5880B304A1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5B35-AD66-4735-AA05-ECC61C3EDE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154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19B1-B09D-45B0-968A-BC5880B304A1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5B35-AD66-4735-AA05-ECC61C3EDE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494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19B1-B09D-45B0-968A-BC5880B304A1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5B35-AD66-4735-AA05-ECC61C3EDEB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4638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19B1-B09D-45B0-968A-BC5880B304A1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7594600" y="6355292"/>
            <a:ext cx="4114800" cy="365125"/>
          </a:xfrm>
        </p:spPr>
        <p:txBody>
          <a:bodyPr/>
          <a:lstStyle>
            <a:lvl1pPr algn="r"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16400" y="6355291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24085B35-AD66-4735-AA05-ECC61C3EDE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806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19B1-B09D-45B0-968A-BC5880B304A1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5B35-AD66-4735-AA05-ECC61C3EDE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251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19B1-B09D-45B0-968A-BC5880B304A1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5B35-AD66-4735-AA05-ECC61C3EDE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65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19B1-B09D-45B0-968A-BC5880B304A1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5B35-AD66-4735-AA05-ECC61C3EDE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179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19B1-B09D-45B0-968A-BC5880B304A1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5B35-AD66-4735-AA05-ECC61C3EDE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804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19B1-B09D-45B0-968A-BC5880B304A1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5B35-AD66-4735-AA05-ECC61C3EDE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850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19B1-B09D-45B0-968A-BC5880B304A1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5B35-AD66-4735-AA05-ECC61C3EDE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412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419B1-B09D-45B0-968A-BC5880B304A1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7611533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224866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85B35-AD66-4735-AA05-ECC61C3EDE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438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 smtClean="0"/>
              <a:t>5-1. visual studio code</a:t>
            </a:r>
            <a:r>
              <a:rPr lang="ko-KR" altLang="en-US" sz="4800" dirty="0" smtClean="0"/>
              <a:t>와 </a:t>
            </a:r>
            <a:r>
              <a:rPr lang="en-US" altLang="ko-KR" sz="4800" dirty="0" smtClean="0"/>
              <a:t>anaconda</a:t>
            </a:r>
            <a:r>
              <a:rPr lang="ko-KR" altLang="en-US" sz="4800" dirty="0" smtClean="0"/>
              <a:t>환경 연동하기</a:t>
            </a:r>
            <a:r>
              <a:rPr lang="en-US" altLang="ko-KR" sz="4800" dirty="0" smtClean="0"/>
              <a:t/>
            </a:r>
            <a:br>
              <a:rPr lang="en-US" altLang="ko-KR" sz="4800" dirty="0" smtClean="0"/>
            </a:b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z="2000" dirty="0" smtClean="0"/>
              <a:t>Anaconda </a:t>
            </a:r>
            <a:r>
              <a:rPr lang="ko-KR" altLang="en-US" sz="2000" dirty="0" err="1" smtClean="0"/>
              <a:t>파이썬</a:t>
            </a:r>
            <a:r>
              <a:rPr lang="ko-KR" altLang="en-US" sz="2000" dirty="0" smtClean="0"/>
              <a:t> 환경을 연동시키겠습니다</a:t>
            </a:r>
            <a:r>
              <a:rPr lang="en-US" altLang="ko-KR" sz="200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5B35-AD66-4735-AA05-ECC61C3EDEBA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542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2700" marR="12065" algn="just">
              <a:lnSpc>
                <a:spcPct val="150000"/>
              </a:lnSpc>
              <a:spcBef>
                <a:spcPts val="580"/>
              </a:spcBef>
            </a:pPr>
            <a:r>
              <a:rPr lang="ko-KR" altLang="en-US" sz="4000" spc="-120" dirty="0" smtClean="0">
                <a:solidFill>
                  <a:srgbClr val="231F20"/>
                </a:solidFill>
                <a:latin typeface="Arial Unicode MS"/>
                <a:cs typeface="Arial Unicode MS"/>
              </a:rPr>
              <a:t>설치하기</a:t>
            </a:r>
            <a:r>
              <a:rPr lang="en-US" altLang="ko-KR" sz="4000" spc="-120" dirty="0">
                <a:solidFill>
                  <a:srgbClr val="231F20"/>
                </a:solidFill>
                <a:latin typeface="Arial Unicode MS"/>
                <a:cs typeface="Arial Unicode MS"/>
              </a:rPr>
              <a:t> (windows) </a:t>
            </a:r>
            <a:endParaRPr lang="ko-KR" altLang="en-US" sz="4000" spc="-120" dirty="0">
              <a:solidFill>
                <a:srgbClr val="231F20"/>
              </a:solidFill>
              <a:latin typeface="Arial Unicode MS"/>
              <a:cs typeface="Arial Unicode M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224866" y="6391073"/>
            <a:ext cx="2743200" cy="365125"/>
          </a:xfrm>
        </p:spPr>
        <p:txBody>
          <a:bodyPr/>
          <a:lstStyle/>
          <a:p>
            <a:fld id="{24085B35-AD66-4735-AA05-ECC61C3EDEBA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가상 환경 또는 호스트 </a:t>
            </a:r>
            <a:r>
              <a:rPr lang="en-US" altLang="ko-KR" dirty="0"/>
              <a:t>PC</a:t>
            </a:r>
            <a:r>
              <a:rPr lang="ko-KR" altLang="en-US" dirty="0"/>
              <a:t>에 </a:t>
            </a:r>
            <a:r>
              <a:rPr lang="en-US" altLang="ko-KR" dirty="0"/>
              <a:t>Ubuntu</a:t>
            </a:r>
            <a:r>
              <a:rPr lang="ko-KR" altLang="en-US" dirty="0"/>
              <a:t>를 설치하는 경우</a:t>
            </a:r>
          </a:p>
          <a:p>
            <a:r>
              <a:rPr lang="ko-KR" altLang="en-US" dirty="0"/>
              <a:t>먼저 부록을 참고해서 </a:t>
            </a:r>
            <a:r>
              <a:rPr lang="en-US" altLang="ko-KR" dirty="0"/>
              <a:t>Ubuntu</a:t>
            </a:r>
            <a:r>
              <a:rPr lang="ko-KR" altLang="en-US" dirty="0"/>
              <a:t>에 </a:t>
            </a:r>
            <a:r>
              <a:rPr lang="ko-KR" altLang="en-US" dirty="0" err="1"/>
              <a:t>파이썬</a:t>
            </a:r>
            <a:r>
              <a:rPr lang="en-US" altLang="ko-KR" dirty="0"/>
              <a:t>(Anaconda)</a:t>
            </a:r>
            <a:r>
              <a:rPr lang="ko-KR" altLang="en-US" dirty="0"/>
              <a:t>을 설치</a:t>
            </a:r>
          </a:p>
          <a:p>
            <a:endParaRPr lang="ko-KR" altLang="en-US" dirty="0"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xmlns="" id="{EFCA2557-0E8B-2940-88FD-53F1462DE76E}"/>
              </a:ext>
            </a:extLst>
          </p:cNvPr>
          <p:cNvSpPr txBox="1"/>
          <p:nvPr/>
        </p:nvSpPr>
        <p:spPr>
          <a:xfrm>
            <a:off x="1089094" y="3050693"/>
            <a:ext cx="9601201" cy="26981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43510" marR="86360">
              <a:spcBef>
                <a:spcPts val="200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 pip </a:t>
            </a:r>
            <a:r>
              <a:rPr lang="ko-KR" altLang="en-US" dirty="0">
                <a:solidFill>
                  <a:srgbClr val="231F20"/>
                </a:solidFill>
                <a:latin typeface="나눔고딕코딩"/>
                <a:cs typeface="나눔고딕코딩"/>
              </a:rPr>
              <a:t>업데이트</a:t>
            </a:r>
          </a:p>
          <a:p>
            <a:pPr marL="143510" marR="86360">
              <a:spcBef>
                <a:spcPts val="200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$ pip install -U pip</a:t>
            </a:r>
          </a:p>
          <a:p>
            <a:pPr marL="143510" marR="86360">
              <a:spcBef>
                <a:spcPts val="200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 </a:t>
            </a: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Tensorflow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(CPU </a:t>
            </a:r>
            <a:r>
              <a:rPr lang="ko-KR" altLang="en-US" dirty="0">
                <a:solidFill>
                  <a:srgbClr val="231F20"/>
                </a:solidFill>
                <a:latin typeface="나눔고딕코딩"/>
                <a:cs typeface="나눔고딕코딩"/>
              </a:rPr>
              <a:t>버전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) </a:t>
            </a:r>
            <a:r>
              <a:rPr lang="ko-KR" altLang="en-US" dirty="0">
                <a:solidFill>
                  <a:srgbClr val="231F20"/>
                </a:solidFill>
                <a:latin typeface="나눔고딕코딩"/>
                <a:cs typeface="나눔고딕코딩"/>
              </a:rPr>
              <a:t>설치</a:t>
            </a:r>
          </a:p>
          <a:p>
            <a:pPr marL="143510" marR="86360">
              <a:spcBef>
                <a:spcPts val="200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$ pip install -U </a:t>
            </a: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tensorflow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==</a:t>
            </a:r>
            <a:r>
              <a:rPr lang="en-US" altLang="ko-KR" b="1" dirty="0" smtClean="0">
                <a:solidFill>
                  <a:srgbClr val="231F20"/>
                </a:solidFill>
                <a:latin typeface="나눔고딕코딩"/>
                <a:cs typeface="나눔고딕코딩"/>
              </a:rPr>
              <a:t>1.15.2</a:t>
            </a:r>
            <a:endParaRPr lang="en-US" altLang="ko-KR" b="1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43510" marR="86360">
              <a:spcBef>
                <a:spcPts val="200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 </a:t>
            </a: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Keras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나눔고딕코딩"/>
                <a:cs typeface="나눔고딕코딩"/>
              </a:rPr>
              <a:t>설치</a:t>
            </a:r>
          </a:p>
          <a:p>
            <a:pPr marL="143510" marR="86360">
              <a:spcBef>
                <a:spcPts val="200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$ pip install </a:t>
            </a: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keras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==</a:t>
            </a:r>
            <a:r>
              <a:rPr lang="en-US" altLang="ko-KR" b="1" dirty="0" smtClean="0">
                <a:solidFill>
                  <a:srgbClr val="231F20"/>
                </a:solidFill>
                <a:latin typeface="나눔고딕코딩"/>
                <a:cs typeface="나눔고딕코딩"/>
              </a:rPr>
              <a:t>2.2.5</a:t>
            </a:r>
            <a:endParaRPr lang="en-US" altLang="ko-KR" b="1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43510" marR="86360">
              <a:spcBef>
                <a:spcPts val="200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 </a:t>
            </a:r>
            <a:r>
              <a:rPr lang="ko-KR" altLang="en-US" dirty="0">
                <a:solidFill>
                  <a:srgbClr val="231F20"/>
                </a:solidFill>
                <a:latin typeface="나눔고딕코딩"/>
                <a:cs typeface="나눔고딕코딩"/>
              </a:rPr>
              <a:t>추가 라이브러리</a:t>
            </a:r>
          </a:p>
          <a:p>
            <a:pPr marL="143510" marR="86360">
              <a:spcBef>
                <a:spcPts val="200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$ pip install -U h5py </a:t>
            </a: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graphviz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 err="1" smtClean="0">
                <a:solidFill>
                  <a:srgbClr val="231F20"/>
                </a:solidFill>
                <a:latin typeface="나눔고딕코딩"/>
                <a:cs typeface="나눔고딕코딩"/>
              </a:rPr>
              <a:t>pydot</a:t>
            </a:r>
            <a:endParaRPr lang="en-US" altLang="ko-KR" dirty="0" smtClean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43510" marR="86360">
              <a:spcBef>
                <a:spcPts val="200"/>
              </a:spcBef>
            </a:pPr>
            <a:r>
              <a:rPr lang="en-US" altLang="ko-KR" dirty="0" smtClean="0">
                <a:solidFill>
                  <a:srgbClr val="231F20"/>
                </a:solidFill>
                <a:latin typeface="나눔고딕코딩"/>
                <a:cs typeface="나눔고딕코딩"/>
              </a:rPr>
              <a:t>$ pip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install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--upgrade</a:t>
            </a:r>
            <a:r>
              <a:rPr lang="en-US" altLang="ko-KR" spc="-27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$TF_BINARY_URL</a:t>
            </a:r>
            <a:endParaRPr lang="en-US" altLang="ko-KR" dirty="0">
              <a:latin typeface="나눔고딕코딩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2971236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Visual studio code user settings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Command palette(</a:t>
            </a:r>
            <a:r>
              <a:rPr lang="ko-KR" altLang="en-US" dirty="0" smtClean="0"/>
              <a:t>단축키</a:t>
            </a:r>
            <a:r>
              <a:rPr lang="en-US" altLang="ko-KR" dirty="0" smtClean="0"/>
              <a:t>: Ct</a:t>
            </a:r>
            <a:r>
              <a:rPr lang="ko-KR" altLang="en-US" dirty="0" smtClean="0"/>
              <a:t>기</a:t>
            </a:r>
            <a:r>
              <a:rPr lang="en-US" altLang="ko-KR" dirty="0" smtClean="0"/>
              <a:t>+</a:t>
            </a:r>
            <a:r>
              <a:rPr lang="en-US" altLang="ko-KR" dirty="0" err="1" smtClean="0"/>
              <a:t>Shift+P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검색</a:t>
            </a:r>
            <a:r>
              <a:rPr lang="en-US" altLang="ko-KR" dirty="0" smtClean="0"/>
              <a:t>:  python: select interpreter</a:t>
            </a:r>
          </a:p>
          <a:p>
            <a:pPr lvl="1"/>
            <a:r>
              <a:rPr lang="en-US" altLang="ko-KR" dirty="0" smtClean="0"/>
              <a:t>Anaconda</a:t>
            </a:r>
            <a:r>
              <a:rPr lang="ko-KR" altLang="en-US" dirty="0" smtClean="0"/>
              <a:t>에서 생성해놓은 환경 </a:t>
            </a:r>
            <a:r>
              <a:rPr lang="en-US" altLang="ko-KR" dirty="0" smtClean="0"/>
              <a:t>channel</a:t>
            </a:r>
            <a:r>
              <a:rPr lang="ko-KR" altLang="en-US" dirty="0" smtClean="0"/>
              <a:t>을 선택한다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C:\programData\anaconda3\env\pyml\python.exe</a:t>
            </a:r>
          </a:p>
          <a:p>
            <a:r>
              <a:rPr lang="ko-KR" altLang="en-US" dirty="0" smtClean="0"/>
              <a:t>환경설정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path </a:t>
            </a:r>
            <a:r>
              <a:rPr lang="ko-KR" altLang="en-US" dirty="0" smtClean="0"/>
              <a:t>등록</a:t>
            </a:r>
            <a:endParaRPr lang="en-US" altLang="ko-KR" dirty="0" smtClean="0"/>
          </a:p>
          <a:p>
            <a:pPr lvl="1"/>
            <a:r>
              <a:rPr lang="en-US" altLang="ko-KR" dirty="0"/>
              <a:t>Anaconda</a:t>
            </a:r>
            <a:r>
              <a:rPr lang="ko-KR" altLang="en-US" dirty="0"/>
              <a:t>에서 생성해놓은 환경 </a:t>
            </a:r>
            <a:r>
              <a:rPr lang="en-US" altLang="ko-KR" dirty="0"/>
              <a:t>channel</a:t>
            </a:r>
            <a:r>
              <a:rPr lang="ko-KR" altLang="en-US" dirty="0"/>
              <a:t>의 경로를 </a:t>
            </a:r>
            <a:r>
              <a:rPr lang="en-US" altLang="ko-KR" dirty="0"/>
              <a:t>path</a:t>
            </a:r>
            <a:r>
              <a:rPr lang="ko-KR" altLang="en-US" dirty="0"/>
              <a:t>로 등록한다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%ANACONDA_HOME%</a:t>
            </a:r>
          </a:p>
          <a:p>
            <a:pPr lvl="1"/>
            <a:r>
              <a:rPr lang="en-US" altLang="ko-KR" dirty="0"/>
              <a:t>%PYTHON_HOME</a:t>
            </a:r>
            <a:r>
              <a:rPr lang="en-US" altLang="ko-KR" dirty="0" smtClean="0"/>
              <a:t>%</a:t>
            </a:r>
          </a:p>
          <a:p>
            <a:r>
              <a:rPr lang="en-US" altLang="ko-KR" dirty="0" smtClean="0"/>
              <a:t>Python </a:t>
            </a:r>
            <a:r>
              <a:rPr lang="ko-KR" altLang="en-US" dirty="0" err="1" smtClean="0"/>
              <a:t>실행시</a:t>
            </a:r>
            <a:r>
              <a:rPr lang="ko-KR" altLang="en-US" dirty="0" smtClean="0"/>
              <a:t> 연결되는 </a:t>
            </a:r>
            <a:r>
              <a:rPr lang="en-US" altLang="ko-KR" dirty="0" smtClean="0"/>
              <a:t>user settings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Anaconda</a:t>
            </a:r>
            <a:r>
              <a:rPr lang="ko-KR" altLang="en-US" dirty="0" smtClean="0"/>
              <a:t> 경로 설정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Anaconda prompt</a:t>
            </a:r>
            <a:r>
              <a:rPr lang="ko-KR" altLang="en-US" dirty="0" smtClean="0"/>
              <a:t>의 실행 명령어 위치로 가서 실행파일 속성보기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5B35-AD66-4735-AA05-ECC61C3EDEBA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2290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Visual studio code user </a:t>
            </a:r>
            <a:r>
              <a:rPr lang="en-US" altLang="ko-KR" dirty="0" smtClean="0"/>
              <a:t>settings (cont.)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14930"/>
            <a:ext cx="6229350" cy="2695575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5B35-AD66-4735-AA05-ECC61C3EDEBA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48048" y="1690687"/>
            <a:ext cx="105057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/>
              <a:t>Anaconda prompt </a:t>
            </a:r>
            <a:r>
              <a:rPr lang="ko-KR" altLang="en-US" sz="2000" dirty="0" smtClean="0"/>
              <a:t>속성보기를 선택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바로가기의</a:t>
            </a:r>
            <a:r>
              <a:rPr lang="ko-KR" altLang="en-US" sz="2000" dirty="0" smtClean="0"/>
              <a:t> 대상 </a:t>
            </a:r>
            <a:r>
              <a:rPr lang="ko-KR" altLang="en-US" sz="2000" dirty="0" err="1" smtClean="0"/>
              <a:t>명령줄을</a:t>
            </a:r>
            <a:r>
              <a:rPr lang="ko-KR" altLang="en-US" sz="2000" dirty="0" smtClean="0"/>
              <a:t> 복사한다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</a:t>
            </a:r>
            <a:endParaRPr lang="ko-KR" altLang="en-US" sz="20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2109" y="2230021"/>
            <a:ext cx="4257331" cy="430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98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Visual studio code user </a:t>
            </a:r>
            <a:r>
              <a:rPr lang="en-US" altLang="ko-KR" dirty="0" smtClean="0"/>
              <a:t>settings (cont.)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5B35-AD66-4735-AA05-ECC61C3EDEBA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Command palette(</a:t>
            </a:r>
            <a:r>
              <a:rPr lang="ko-KR" altLang="en-US" dirty="0"/>
              <a:t>단축키</a:t>
            </a:r>
            <a:r>
              <a:rPr lang="en-US" altLang="ko-KR" dirty="0"/>
              <a:t>: Ct</a:t>
            </a:r>
            <a:r>
              <a:rPr lang="ko-KR" altLang="en-US" dirty="0"/>
              <a:t>기</a:t>
            </a:r>
            <a:r>
              <a:rPr lang="en-US" altLang="ko-KR" dirty="0"/>
              <a:t>+</a:t>
            </a:r>
            <a:r>
              <a:rPr lang="en-US" altLang="ko-KR" dirty="0" err="1"/>
              <a:t>Shift+P</a:t>
            </a:r>
            <a:r>
              <a:rPr lang="en-US" altLang="ko-KR" dirty="0" smtClean="0"/>
              <a:t>) </a:t>
            </a:r>
            <a:r>
              <a:rPr lang="ko-KR" altLang="en-US" dirty="0" smtClean="0"/>
              <a:t>에서 </a:t>
            </a:r>
            <a:endParaRPr lang="en-US" altLang="ko-KR" dirty="0"/>
          </a:p>
          <a:p>
            <a:pPr lvl="1"/>
            <a:r>
              <a:rPr lang="en-US" altLang="ko-KR" dirty="0" smtClean="0"/>
              <a:t>User settings </a:t>
            </a:r>
            <a:r>
              <a:rPr lang="ko-KR" altLang="en-US" dirty="0" smtClean="0"/>
              <a:t>검색</a:t>
            </a:r>
            <a:r>
              <a:rPr lang="en-US" altLang="ko-KR" dirty="0" smtClean="0"/>
              <a:t>, (user</a:t>
            </a:r>
            <a:r>
              <a:rPr lang="ko-KR" altLang="en-US" dirty="0"/>
              <a:t> </a:t>
            </a:r>
            <a:r>
              <a:rPr lang="en-US" altLang="ko-KR" dirty="0" smtClean="0"/>
              <a:t>settings </a:t>
            </a:r>
            <a:r>
              <a:rPr lang="en-US" altLang="ko-KR" dirty="0" err="1" smtClean="0"/>
              <a:t>json</a:t>
            </a:r>
            <a:r>
              <a:rPr lang="en-US" altLang="ko-KR" dirty="0" smtClean="0"/>
              <a:t>) 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편집한다</a:t>
            </a:r>
            <a:r>
              <a:rPr lang="en-US" altLang="ko-KR" dirty="0" smtClean="0"/>
              <a:t>. Anaconda channel</a:t>
            </a:r>
            <a:r>
              <a:rPr lang="ko-KR" altLang="en-US" dirty="0" smtClean="0"/>
              <a:t>의 실행경로와</a:t>
            </a:r>
            <a:r>
              <a:rPr lang="en-US" altLang="ko-KR" dirty="0" smtClean="0"/>
              <a:t>,  Anaconda </a:t>
            </a:r>
            <a:r>
              <a:rPr lang="ko-KR" altLang="en-US" dirty="0" err="1" smtClean="0"/>
              <a:t>명령줄에서</a:t>
            </a:r>
            <a:r>
              <a:rPr lang="ko-KR" altLang="en-US" dirty="0" smtClean="0"/>
              <a:t> 복사해놓은 명령 인수를 입력해놓는다</a:t>
            </a:r>
            <a:r>
              <a:rPr lang="en-US" altLang="ko-KR" dirty="0" smtClean="0"/>
              <a:t>. 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38200" y="3609092"/>
            <a:ext cx="10387818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0451A5"/>
                </a:solidFill>
                <a:latin typeface="Consolas" panose="020B0609020204030204" pitchFamily="49" charset="0"/>
              </a:rPr>
              <a:t>python.pythonPath</a:t>
            </a:r>
            <a:r>
              <a:rPr lang="en-US" altLang="ko-KR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"C:\\ProgramData\\Anaconda3\\envs\\pyml3"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0451A5"/>
                </a:solidFill>
                <a:latin typeface="Consolas" panose="020B0609020204030204" pitchFamily="49" charset="0"/>
              </a:rPr>
              <a:t>"python.</a:t>
            </a:r>
            <a:r>
              <a:rPr lang="en-US" altLang="ko-KR" dirty="0" err="1">
                <a:solidFill>
                  <a:srgbClr val="0451A5"/>
                </a:solidFill>
                <a:latin typeface="Consolas" panose="020B0609020204030204" pitchFamily="49" charset="0"/>
              </a:rPr>
              <a:t>venvPath</a:t>
            </a:r>
            <a:r>
              <a:rPr lang="en-US" altLang="ko-KR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"C:\\ProgramData\\Anaconda3\\envs"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0451A5"/>
                </a:solidFill>
                <a:latin typeface="Consolas" panose="020B0609020204030204" pitchFamily="49" charset="0"/>
              </a:rPr>
              <a:t>terminal.integrated.shellArgs.windows</a:t>
            </a:r>
            <a:r>
              <a:rPr lang="en-US" altLang="ko-KR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 [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"/K"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"C:\\ProgramData\\Anaconda3\\Scripts\\activate.bat C:\\ProgramData\\Anaconda3"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341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3272</TotalTime>
  <Words>227</Words>
  <Application>Microsoft Office PowerPoint</Application>
  <PresentationFormat>와이드스크린</PresentationFormat>
  <Paragraphs>39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Arial Unicode MS</vt:lpstr>
      <vt:lpstr>나눔고딕코딩</vt:lpstr>
      <vt:lpstr>맑은 고딕</vt:lpstr>
      <vt:lpstr>Arial</vt:lpstr>
      <vt:lpstr>Consolas</vt:lpstr>
      <vt:lpstr>Office 테마</vt:lpstr>
      <vt:lpstr>5-1. visual studio code와 anaconda환경 연동하기 </vt:lpstr>
      <vt:lpstr>설치하기 (windows) </vt:lpstr>
      <vt:lpstr>Visual studio code user settings</vt:lpstr>
      <vt:lpstr>Visual studio code user settings (cont.)</vt:lpstr>
      <vt:lpstr>Visual studio code user settings (cont.)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실습환경 만들기</dc:title>
  <dc:creator>sh</dc:creator>
  <cp:lastModifiedBy>sh</cp:lastModifiedBy>
  <cp:revision>172</cp:revision>
  <dcterms:created xsi:type="dcterms:W3CDTF">2020-03-17T02:51:13Z</dcterms:created>
  <dcterms:modified xsi:type="dcterms:W3CDTF">2020-04-18T14:42:32Z</dcterms:modified>
</cp:coreProperties>
</file>