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11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C94-CA5E-4676-9102-9912DC10D1AB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65C-184C-4D17-AC3C-A2464DEE86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C94-CA5E-4676-9102-9912DC10D1AB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65C-184C-4D17-AC3C-A2464DEE86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C94-CA5E-4676-9102-9912DC10D1AB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65C-184C-4D17-AC3C-A2464DEE86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C94-CA5E-4676-9102-9912DC10D1AB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65C-184C-4D17-AC3C-A2464DEE86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C94-CA5E-4676-9102-9912DC10D1AB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65C-184C-4D17-AC3C-A2464DEE86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C94-CA5E-4676-9102-9912DC10D1AB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65C-184C-4D17-AC3C-A2464DEE86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C94-CA5E-4676-9102-9912DC10D1AB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65C-184C-4D17-AC3C-A2464DEE86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C94-CA5E-4676-9102-9912DC10D1AB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65C-184C-4D17-AC3C-A2464DEE86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C94-CA5E-4676-9102-9912DC10D1AB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65C-184C-4D17-AC3C-A2464DEE86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C94-CA5E-4676-9102-9912DC10D1AB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65C-184C-4D17-AC3C-A2464DEE86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C94-CA5E-4676-9102-9912DC10D1AB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65C-184C-4D17-AC3C-A2464DEE86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DC94-CA5E-4676-9102-9912DC10D1AB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865C-184C-4D17-AC3C-A2464DEE86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32"/>
            <a:ext cx="3071834" cy="233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214686"/>
            <a:ext cx="3071834" cy="238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57224" y="564357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정확률 </a:t>
            </a:r>
            <a:r>
              <a:rPr lang="en-US" altLang="ko-KR" sz="1200" dirty="0" smtClean="0"/>
              <a:t>99.091</a:t>
            </a:r>
            <a:endParaRPr lang="ko-KR" altLang="en-US" sz="12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3143248"/>
            <a:ext cx="4214842" cy="145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786182" y="4714884"/>
            <a:ext cx="478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사용 모델 정의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은닉층에서의 필터 수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커널싸이즈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채널 이미지 셋팅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풀링 싸이즈 설정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플래이튼 평탄화 작업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노드 개수및 </a:t>
            </a:r>
            <a:r>
              <a:rPr lang="en-US" altLang="ko-KR" sz="1200" dirty="0" smtClean="0"/>
              <a:t>Relu </a:t>
            </a:r>
            <a:r>
              <a:rPr lang="ko-KR" altLang="en-US" sz="1200" dirty="0" smtClean="0"/>
              <a:t>함수적용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노드 개수및 </a:t>
            </a:r>
            <a:r>
              <a:rPr lang="en-US" altLang="ko-KR" sz="1200" dirty="0" smtClean="0"/>
              <a:t>SoftMax </a:t>
            </a:r>
            <a:r>
              <a:rPr lang="ko-KR" altLang="en-US" sz="1200" dirty="0" smtClean="0"/>
              <a:t>사용</a:t>
            </a:r>
            <a:endParaRPr lang="en-US" altLang="ko-KR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786182" y="928670"/>
            <a:ext cx="4786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프로그램 </a:t>
            </a:r>
            <a:r>
              <a:rPr lang="en-US" altLang="ko-KR" sz="1200" dirty="0" smtClean="0"/>
              <a:t>6-1 </a:t>
            </a:r>
            <a:r>
              <a:rPr lang="ko-KR" altLang="en-US" sz="1200" dirty="0" smtClean="0"/>
              <a:t>결과</a:t>
            </a:r>
          </a:p>
          <a:p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약 </a:t>
            </a:r>
            <a:r>
              <a:rPr lang="en-US" altLang="ko-KR" sz="1200" dirty="0" smtClean="0"/>
              <a:t>30Epoch </a:t>
            </a:r>
            <a:r>
              <a:rPr lang="ko-KR" altLang="en-US" sz="1200" dirty="0" smtClean="0"/>
              <a:t>까지는 정확도 상승하고 그 후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정확도 비슷한 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학습 속도 대비 기존 단순한 형태 신경망 보다 오답률이 많이 줄었음</a:t>
            </a:r>
            <a:r>
              <a:rPr lang="en-US" altLang="ko-KR" sz="1200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868" y="928670"/>
            <a:ext cx="4786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200" dirty="0" smtClean="0"/>
              <a:t>프로그램 </a:t>
            </a:r>
            <a:r>
              <a:rPr lang="en-US" altLang="ko-KR" sz="1200" dirty="0" smtClean="0"/>
              <a:t>6-2 </a:t>
            </a:r>
            <a:r>
              <a:rPr lang="ko-KR" altLang="en-US" sz="1200" dirty="0" smtClean="0"/>
              <a:t>결과</a:t>
            </a:r>
            <a:endParaRPr lang="en-US" altLang="ko-KR" sz="1200" dirty="0" smtClean="0"/>
          </a:p>
          <a:p>
            <a:pPr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드랍아웃 및 필터 증가로 </a:t>
            </a:r>
            <a:r>
              <a:rPr lang="en-US" altLang="ko-KR" sz="1200" dirty="0" smtClean="0"/>
              <a:t>Epoch</a:t>
            </a:r>
            <a:r>
              <a:rPr lang="ko-KR" altLang="en-US" sz="1200" dirty="0" smtClean="0"/>
              <a:t>늘었으나 학습시 정확도가 소폭 상승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학습 소요 시간 및 정확도 중점을 맞춰서 원하는 모델이 필요함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r>
              <a:rPr lang="en-US" altLang="ko-KR" sz="1200" dirty="0" smtClean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826365"/>
            <a:ext cx="3071834" cy="224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52353"/>
            <a:ext cx="3143272" cy="230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57224" y="5500702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정확률 </a:t>
            </a:r>
            <a:r>
              <a:rPr lang="en-US" altLang="ko-KR" sz="1200" dirty="0" smtClean="0"/>
              <a:t>99.103</a:t>
            </a:r>
            <a:endParaRPr lang="ko-KR" altLang="en-US" sz="12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2857496"/>
            <a:ext cx="4143404" cy="171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786182" y="4714884"/>
            <a:ext cx="478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사용 모델 정의</a:t>
            </a:r>
            <a:endParaRPr lang="en-US" altLang="ko-KR" sz="1200" dirty="0" smtClean="0"/>
          </a:p>
          <a:p>
            <a:r>
              <a:rPr lang="en-US" altLang="ko-KR" sz="1200" dirty="0" smtClean="0"/>
              <a:t>-C-C-P-dropout-FC-dropout-FC</a:t>
            </a:r>
            <a:r>
              <a:rPr lang="ko-KR" altLang="en-US" sz="1200" dirty="0" smtClean="0"/>
              <a:t>의 구조 </a:t>
            </a:r>
            <a:r>
              <a:rPr lang="en-US" altLang="ko-KR" sz="1200" dirty="0" smtClean="0"/>
              <a:t>&lt;Dropout </a:t>
            </a:r>
            <a:r>
              <a:rPr lang="ko-KR" altLang="en-US" sz="1200" dirty="0" smtClean="0"/>
              <a:t>적용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:</a:t>
            </a:r>
            <a:r>
              <a:rPr lang="ko-KR" altLang="en-US" sz="1200" dirty="0" smtClean="0"/>
              <a:t>오버피팅 방지위함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플래이튼 평탄화 작업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노드 개수및 </a:t>
            </a:r>
            <a:r>
              <a:rPr lang="en-US" altLang="ko-KR" sz="1200" dirty="0" smtClean="0"/>
              <a:t>Relu </a:t>
            </a:r>
            <a:r>
              <a:rPr lang="ko-KR" altLang="en-US" sz="1200" dirty="0" smtClean="0"/>
              <a:t>함수적용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노드 개수및 </a:t>
            </a:r>
            <a:r>
              <a:rPr lang="en-US" altLang="ko-KR" sz="1200" dirty="0" smtClean="0"/>
              <a:t>SoftMax </a:t>
            </a:r>
            <a:r>
              <a:rPr lang="ko-KR" altLang="en-US" sz="1200" dirty="0" smtClean="0"/>
              <a:t>사용</a:t>
            </a:r>
            <a:endParaRPr lang="en-US" altLang="ko-KR" sz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120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13주차 과제</dc:title>
  <dc:creator>JSH</dc:creator>
  <cp:lastModifiedBy>JSH</cp:lastModifiedBy>
  <cp:revision>12</cp:revision>
  <dcterms:created xsi:type="dcterms:W3CDTF">2021-06-06T13:32:18Z</dcterms:created>
  <dcterms:modified xsi:type="dcterms:W3CDTF">2021-06-06T15:20:08Z</dcterms:modified>
</cp:coreProperties>
</file>