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3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0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3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3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3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9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9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9425-1263-4EA5-BF95-BA5D795D9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EE0E-249F-4BB5-9907-F08E0530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40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기말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8280" y="4506096"/>
            <a:ext cx="2899720" cy="1262449"/>
          </a:xfrm>
        </p:spPr>
        <p:txBody>
          <a:bodyPr/>
          <a:lstStyle/>
          <a:p>
            <a:r>
              <a:rPr lang="ko-KR" altLang="en-US" dirty="0"/>
              <a:t>정수현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66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28700" y="1532237"/>
            <a:ext cx="2957384" cy="2677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6887"/>
            <a:ext cx="10060459" cy="8540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비전 목적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6925" y="5099219"/>
            <a:ext cx="9689756" cy="119307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열처리 </a:t>
            </a:r>
            <a:r>
              <a:rPr lang="ko-KR" altLang="en-US" sz="1400" dirty="0" err="1"/>
              <a:t>팩킹</a:t>
            </a:r>
            <a:r>
              <a:rPr lang="ko-KR" altLang="en-US" sz="1400" dirty="0"/>
              <a:t> 되어 있는 제품의 비닐 레이저 커팅을 진행하여 제품을 분류하는 목적</a:t>
            </a:r>
            <a:endParaRPr lang="en-US" altLang="ko-KR" sz="1400" dirty="0"/>
          </a:p>
          <a:p>
            <a:r>
              <a:rPr lang="ko-KR" altLang="en-US" sz="1400" dirty="0"/>
              <a:t>제품의 좌우 모서리를 찾아서 제품 </a:t>
            </a:r>
            <a:r>
              <a:rPr lang="ko-KR" altLang="en-US" sz="1400" dirty="0" err="1"/>
              <a:t>쎄타</a:t>
            </a:r>
            <a:r>
              <a:rPr lang="en-US" altLang="ko-KR" sz="1400" dirty="0"/>
              <a:t>, XY </a:t>
            </a:r>
            <a:r>
              <a:rPr lang="ko-KR" altLang="en-US" sz="1400" dirty="0"/>
              <a:t>위치를 보정하여 </a:t>
            </a:r>
            <a:r>
              <a:rPr lang="en-US" altLang="ko-KR" sz="1400" dirty="0"/>
              <a:t>200um </a:t>
            </a:r>
            <a:r>
              <a:rPr lang="ko-KR" altLang="en-US" sz="1400" dirty="0"/>
              <a:t>오차 이내 모터 구동하여 커팅</a:t>
            </a:r>
            <a:endParaRPr lang="en-US" altLang="ko-KR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25263" y="1853512"/>
            <a:ext cx="2364258" cy="2034746"/>
          </a:xfrm>
          <a:prstGeom prst="roundRect">
            <a:avLst>
              <a:gd name="adj" fmla="val 3915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55275" y="2615513"/>
            <a:ext cx="3612292" cy="1894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58014" y="2421923"/>
            <a:ext cx="3006811" cy="181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81781" y="1968843"/>
            <a:ext cx="2051222" cy="180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5958014" y="2817340"/>
            <a:ext cx="3006811" cy="181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25993" y="2696446"/>
            <a:ext cx="49838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292281" y="2677296"/>
            <a:ext cx="49838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5" idx="1"/>
          </p:cNvCxnSpPr>
          <p:nvPr/>
        </p:nvCxnSpPr>
        <p:spPr>
          <a:xfrm flipH="1">
            <a:off x="4909751" y="2719306"/>
            <a:ext cx="216242" cy="50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74725" y="2804983"/>
            <a:ext cx="0" cy="76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1377" y="3332774"/>
            <a:ext cx="1318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비닐 열처리 포장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09401" y="3736798"/>
            <a:ext cx="1318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철재 플레이트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43117" y="1803313"/>
            <a:ext cx="1318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제품</a:t>
            </a:r>
          </a:p>
        </p:txBody>
      </p:sp>
      <p:cxnSp>
        <p:nvCxnSpPr>
          <p:cNvPr id="30" name="직선 화살표 연결선 29"/>
          <p:cNvCxnSpPr>
            <a:stCxn id="10" idx="0"/>
          </p:cNvCxnSpPr>
          <p:nvPr/>
        </p:nvCxnSpPr>
        <p:spPr>
          <a:xfrm flipH="1" flipV="1">
            <a:off x="7461419" y="2141063"/>
            <a:ext cx="1" cy="28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3339415" y="3481384"/>
            <a:ext cx="766119" cy="802621"/>
            <a:chOff x="8526162" y="315380"/>
            <a:chExt cx="766119" cy="802621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526162" y="716691"/>
              <a:ext cx="766119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896864" y="315380"/>
              <a:ext cx="0" cy="8026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942203" y="3486947"/>
            <a:ext cx="766119" cy="802621"/>
            <a:chOff x="8526162" y="315380"/>
            <a:chExt cx="766119" cy="80262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8526162" y="716691"/>
              <a:ext cx="766119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896864" y="315380"/>
              <a:ext cx="0" cy="8026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 flipV="1">
            <a:off x="2644346" y="3998408"/>
            <a:ext cx="888657" cy="50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1438532" y="3955691"/>
            <a:ext cx="751188" cy="55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14126" y="4588967"/>
            <a:ext cx="2291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모서리 찾아서 </a:t>
            </a:r>
            <a:r>
              <a:rPr lang="ko-KR" altLang="en-US" sz="1100" dirty="0" err="1"/>
              <a:t>얼라인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239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6887"/>
            <a:ext cx="10060459" cy="8540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비전 검출 고려 사항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6925" y="5099219"/>
            <a:ext cx="9689756" cy="119307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제품 열처리 강도에 따른 비닐 상태에 따라서 현상이 다르게 나옴</a:t>
            </a:r>
            <a:r>
              <a:rPr lang="en-US" altLang="ko-KR" sz="1400" dirty="0"/>
              <a:t> &lt;</a:t>
            </a:r>
            <a:r>
              <a:rPr lang="ko-KR" altLang="en-US" sz="1400" dirty="0"/>
              <a:t>비닐 주름</a:t>
            </a:r>
            <a:r>
              <a:rPr lang="en-US" altLang="ko-KR" sz="1400" dirty="0"/>
              <a:t>, </a:t>
            </a:r>
            <a:r>
              <a:rPr lang="ko-KR" altLang="en-US" sz="1400" dirty="0"/>
              <a:t>전체적 </a:t>
            </a:r>
            <a:r>
              <a:rPr lang="ko-KR" altLang="en-US" sz="1400" dirty="0" err="1"/>
              <a:t>밝기등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/>
              <a:t>같은 제품 모델이라도 열처리 온도만 다른 경우가 있어서 현상에 따른 </a:t>
            </a:r>
            <a:r>
              <a:rPr lang="ko-KR" altLang="en-US" sz="1400" dirty="0" err="1"/>
              <a:t>레시피</a:t>
            </a:r>
            <a:r>
              <a:rPr lang="ko-KR" altLang="en-US" sz="1400" dirty="0"/>
              <a:t> 관리 불가</a:t>
            </a:r>
            <a:endParaRPr lang="en-US" altLang="ko-KR" sz="1400" dirty="0"/>
          </a:p>
          <a:p>
            <a:r>
              <a:rPr lang="ko-KR" altLang="en-US" sz="1400" dirty="0"/>
              <a:t>하나의 알고리즘으로 모든 경우의 현상을 처리 필요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945931" y="4131800"/>
            <a:ext cx="2291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실제 영상 </a:t>
            </a:r>
            <a:r>
              <a:rPr lang="en-US" altLang="ko-KR" sz="1100" dirty="0"/>
              <a:t>(</a:t>
            </a:r>
            <a:r>
              <a:rPr lang="ko-KR" altLang="en-US" sz="1100" dirty="0"/>
              <a:t>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64" y="1340466"/>
            <a:ext cx="3117770" cy="2608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64" y="1340466"/>
            <a:ext cx="3117770" cy="2608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6171942" y="4114310"/>
            <a:ext cx="2291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실제 영상 </a:t>
            </a:r>
            <a:r>
              <a:rPr lang="en-US" altLang="ko-KR" sz="1100" dirty="0"/>
              <a:t>(</a:t>
            </a:r>
            <a:r>
              <a:rPr lang="ko-KR" altLang="en-US" sz="1100" dirty="0"/>
              <a:t>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9284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6887"/>
            <a:ext cx="10060459" cy="8540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/>
              <a:t>프로그램 목표</a:t>
            </a:r>
            <a:r>
              <a:rPr lang="en-US" altLang="ko-KR" sz="4000"/>
              <a:t> 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199" y="5317850"/>
            <a:ext cx="10398211" cy="221153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마우스로 </a:t>
            </a:r>
            <a:r>
              <a:rPr lang="en-US" altLang="ko-KR" sz="1400" dirty="0"/>
              <a:t>ROI </a:t>
            </a:r>
            <a:r>
              <a:rPr lang="ko-KR" altLang="en-US" sz="1400" dirty="0"/>
              <a:t>영역 지정 및 숫자 입력으로 이진화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소벨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필터등</a:t>
            </a:r>
            <a:r>
              <a:rPr lang="ko-KR" altLang="en-US" sz="1400" dirty="0"/>
              <a:t> 사용하여 모서리 좌표를 찾아내기 수월한 영상으로 변경</a:t>
            </a:r>
            <a:endParaRPr lang="en-US" altLang="ko-KR" sz="1400" dirty="0"/>
          </a:p>
          <a:p>
            <a:r>
              <a:rPr lang="ko-KR" altLang="en-US" sz="1400" dirty="0"/>
              <a:t>여러 영상을 테스트하여 오차 값을 확인해 최적의 필터 적용 순서와 사용 방식을 찾을 수 있는 프로그램을 목표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08" y="1210962"/>
            <a:ext cx="4738817" cy="40112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33" y="1210962"/>
            <a:ext cx="2520162" cy="25757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257" y="1210962"/>
            <a:ext cx="2509234" cy="25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6887"/>
            <a:ext cx="10060459" cy="8540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테스트 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96894" y="5551368"/>
            <a:ext cx="10398211" cy="1568198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Key </a:t>
            </a:r>
            <a:r>
              <a:rPr lang="ko-KR" altLang="en-US" sz="1400" dirty="0"/>
              <a:t>입력으로 </a:t>
            </a:r>
            <a:r>
              <a:rPr lang="en-US" altLang="ko-KR" sz="1400" dirty="0"/>
              <a:t>threshold –</a:t>
            </a:r>
            <a:r>
              <a:rPr lang="ko-KR" altLang="en-US" sz="1400" dirty="0" err="1"/>
              <a:t>해리스</a:t>
            </a:r>
            <a:r>
              <a:rPr lang="ko-KR" altLang="en-US" sz="1400" dirty="0"/>
              <a:t> 코너</a:t>
            </a:r>
            <a:r>
              <a:rPr lang="en-US" altLang="ko-KR" sz="1400" dirty="0"/>
              <a:t>:</a:t>
            </a:r>
            <a:r>
              <a:rPr lang="ko-KR" altLang="en-US" sz="1400" dirty="0"/>
              <a:t>주름의 코너 위치 검사 해당 부분 </a:t>
            </a:r>
            <a:r>
              <a:rPr lang="ko-KR" altLang="en-US" sz="1400" dirty="0" err="1"/>
              <a:t>마스킹</a:t>
            </a:r>
            <a:r>
              <a:rPr lang="ko-KR" altLang="en-US" sz="1400" dirty="0"/>
              <a:t> 처리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71B03F-DB0C-4692-BEEE-AA41BFCC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95" y="1064297"/>
            <a:ext cx="2421671" cy="20833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F67FAE-84E9-4301-9BDC-92A3281D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95" y="3381165"/>
            <a:ext cx="2426953" cy="208334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34326D-7A1D-4BA0-A01A-739C8007199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392048" y="2827064"/>
            <a:ext cx="407466" cy="159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125FF89-4D6E-4AB1-92EF-E72ABC35A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514" y="1064297"/>
            <a:ext cx="7642210" cy="3525533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3FA8832-9A5D-4B4F-A580-0679CFE0C57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175931" y="3147646"/>
            <a:ext cx="2641" cy="23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6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6887"/>
            <a:ext cx="10060459" cy="8540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테스트 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96894" y="5551368"/>
            <a:ext cx="10398211" cy="1568198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마우스 드래그로 </a:t>
            </a:r>
            <a:r>
              <a:rPr lang="en-US" altLang="ko-KR" sz="1400" dirty="0"/>
              <a:t>ROI </a:t>
            </a:r>
            <a:r>
              <a:rPr lang="ko-KR" altLang="en-US" sz="1400" dirty="0"/>
              <a:t>지정</a:t>
            </a:r>
            <a:r>
              <a:rPr lang="en-US" altLang="ko-KR" sz="1400" dirty="0"/>
              <a:t>- Key </a:t>
            </a:r>
            <a:r>
              <a:rPr lang="ko-KR" altLang="en-US" sz="1400" dirty="0"/>
              <a:t>입력으로 </a:t>
            </a:r>
            <a:r>
              <a:rPr lang="en-US" altLang="ko-KR" sz="1400" dirty="0"/>
              <a:t>threshold – </a:t>
            </a:r>
            <a:r>
              <a:rPr lang="en-US" altLang="ko-KR" sz="1400" dirty="0" err="1"/>
              <a:t>medianBlur</a:t>
            </a:r>
            <a:r>
              <a:rPr lang="en-US" altLang="ko-KR" sz="1400" dirty="0"/>
              <a:t> </a:t>
            </a:r>
            <a:r>
              <a:rPr lang="ko-KR" altLang="en-US" sz="1400" dirty="0"/>
              <a:t>적용</a:t>
            </a:r>
            <a:endParaRPr lang="en-US" altLang="ko-KR" sz="1400" dirty="0"/>
          </a:p>
          <a:p>
            <a:endParaRPr lang="en-US" altLang="ko-KR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34326D-7A1D-4BA0-A01A-739C8007199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75883" y="2734640"/>
            <a:ext cx="21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B7AD915-DA28-4737-A330-4AF8DC47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7" y="1421977"/>
            <a:ext cx="3083436" cy="2625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4A7A95-C033-43F0-8F00-3B78852A6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448" y="1734501"/>
            <a:ext cx="2296552" cy="20942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335AAB-B46F-443E-962F-B49A7C6CD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251" y="1734501"/>
            <a:ext cx="2296868" cy="21199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9E9FF2B-F808-48BB-9B10-508618ABF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362" y="1708789"/>
            <a:ext cx="2317285" cy="211992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64E4F8-BB80-4E0C-B55F-019213865FE0}"/>
              </a:ext>
            </a:extLst>
          </p:cNvPr>
          <p:cNvCxnSpPr>
            <a:cxnSpLocks/>
          </p:cNvCxnSpPr>
          <p:nvPr/>
        </p:nvCxnSpPr>
        <p:spPr>
          <a:xfrm>
            <a:off x="6095999" y="2765757"/>
            <a:ext cx="21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25B21E-F339-415D-97FC-2A75EFF57447}"/>
              </a:ext>
            </a:extLst>
          </p:cNvPr>
          <p:cNvCxnSpPr>
            <a:cxnSpLocks/>
          </p:cNvCxnSpPr>
          <p:nvPr/>
        </p:nvCxnSpPr>
        <p:spPr>
          <a:xfrm>
            <a:off x="8603537" y="2734640"/>
            <a:ext cx="21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4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171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기말 프로젝트</vt:lpstr>
      <vt:lpstr>1. 비전 목적</vt:lpstr>
      <vt:lpstr>2. 비전 검출 고려 사항</vt:lpstr>
      <vt:lpstr>3. 프로그램 목표 </vt:lpstr>
      <vt:lpstr>4. 테스트 1</vt:lpstr>
      <vt:lpstr>4. 테스트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JSH</dc:creator>
  <cp:lastModifiedBy>hourglass13@naver.com</cp:lastModifiedBy>
  <cp:revision>12</cp:revision>
  <dcterms:created xsi:type="dcterms:W3CDTF">2021-10-26T02:17:31Z</dcterms:created>
  <dcterms:modified xsi:type="dcterms:W3CDTF">2021-12-15T10:23:46Z</dcterms:modified>
</cp:coreProperties>
</file>