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93EB-E492-4534-A7E8-18806E3B38F2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87C49-D4E8-4B0A-9517-D8761DA7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8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7C49-D4E8-4B0A-9517-D8761DA77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A9D8-CB4F-4387-AF98-517AE27B39BF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D0D8-91DF-4964-A2FC-AFADF323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20CF01-8C5A-460A-897E-174474F34AE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10622" y="467567"/>
            <a:ext cx="836579" cy="41705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16013-EE4F-4A91-ABE9-0A9515EBC938}"/>
              </a:ext>
            </a:extLst>
          </p:cNvPr>
          <p:cNvCxnSpPr>
            <a:cxnSpLocks/>
          </p:cNvCxnSpPr>
          <p:nvPr/>
        </p:nvCxnSpPr>
        <p:spPr>
          <a:xfrm>
            <a:off x="2204632" y="884625"/>
            <a:ext cx="842569" cy="4722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56744-8B91-4869-ABA1-60E6F8B3650A}"/>
              </a:ext>
            </a:extLst>
          </p:cNvPr>
          <p:cNvSpPr txBox="1"/>
          <p:nvPr/>
        </p:nvSpPr>
        <p:spPr>
          <a:xfrm>
            <a:off x="2265781" y="38539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DF13B-2044-404A-AB6B-9B7C99970419}"/>
              </a:ext>
            </a:extLst>
          </p:cNvPr>
          <p:cNvSpPr txBox="1"/>
          <p:nvPr/>
        </p:nvSpPr>
        <p:spPr>
          <a:xfrm>
            <a:off x="2279885" y="1141002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Yes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68FDC3-432A-47F3-A23F-735DC98FA45B}"/>
              </a:ext>
            </a:extLst>
          </p:cNvPr>
          <p:cNvSpPr/>
          <p:nvPr/>
        </p:nvSpPr>
        <p:spPr>
          <a:xfrm>
            <a:off x="207328" y="593587"/>
            <a:ext cx="2003295" cy="58207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User has small-strain </a:t>
            </a:r>
            <a:r>
              <a:rPr lang="en-US" sz="1600" i="1">
                <a:solidFill>
                  <a:schemeClr val="tx1"/>
                </a:solidFill>
              </a:rPr>
              <a:t>G</a:t>
            </a:r>
            <a:r>
              <a:rPr lang="en-US" sz="1600">
                <a:solidFill>
                  <a:schemeClr val="tx1"/>
                </a:solidFill>
              </a:rPr>
              <a:t>/</a:t>
            </a:r>
            <a:r>
              <a:rPr lang="en-US" sz="1600" i="1">
                <a:solidFill>
                  <a:schemeClr val="tx1"/>
                </a:solidFill>
              </a:rPr>
              <a:t>G</a:t>
            </a:r>
            <a:r>
              <a:rPr lang="en-US" sz="1600" baseline="-25000">
                <a:solidFill>
                  <a:schemeClr val="tx1"/>
                </a:solidFill>
              </a:rPr>
              <a:t>max</a:t>
            </a:r>
            <a:r>
              <a:rPr lang="en-US" sz="1600">
                <a:solidFill>
                  <a:schemeClr val="tx1"/>
                </a:solidFill>
              </a:rPr>
              <a:t> curves?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8C0FE4-C268-402E-88C6-6CBCD2411FFE}"/>
              </a:ext>
            </a:extLst>
          </p:cNvPr>
          <p:cNvSpPr/>
          <p:nvPr/>
        </p:nvSpPr>
        <p:spPr>
          <a:xfrm>
            <a:off x="207326" y="2391696"/>
            <a:ext cx="1764748" cy="593679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User has shear strengths of soils?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3A7FD5-2374-4426-BEE9-768A5A5157D0}"/>
              </a:ext>
            </a:extLst>
          </p:cNvPr>
          <p:cNvSpPr/>
          <p:nvPr/>
        </p:nvSpPr>
        <p:spPr>
          <a:xfrm>
            <a:off x="3047201" y="1051158"/>
            <a:ext cx="1874535" cy="611523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User can provide them to SeismoSoil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5A1215-940B-4038-B84A-6CD3DF1ADDAA}"/>
              </a:ext>
            </a:extLst>
          </p:cNvPr>
          <p:cNvCxnSpPr>
            <a:cxnSpLocks/>
          </p:cNvCxnSpPr>
          <p:nvPr/>
        </p:nvCxnSpPr>
        <p:spPr>
          <a:xfrm flipV="1">
            <a:off x="1978067" y="2273355"/>
            <a:ext cx="836579" cy="41705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1CC12B-F1D9-4B10-BE1E-3718BC57BAD3}"/>
              </a:ext>
            </a:extLst>
          </p:cNvPr>
          <p:cNvCxnSpPr>
            <a:cxnSpLocks/>
          </p:cNvCxnSpPr>
          <p:nvPr/>
        </p:nvCxnSpPr>
        <p:spPr>
          <a:xfrm>
            <a:off x="1972077" y="2690415"/>
            <a:ext cx="842569" cy="4722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19E3A9-0122-4E79-9FB0-C2D986D17133}"/>
              </a:ext>
            </a:extLst>
          </p:cNvPr>
          <p:cNvSpPr txBox="1"/>
          <p:nvPr/>
        </p:nvSpPr>
        <p:spPr>
          <a:xfrm>
            <a:off x="2033225" y="219117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30A2D6-CEDA-4DBF-B153-DE67D2DA9988}"/>
              </a:ext>
            </a:extLst>
          </p:cNvPr>
          <p:cNvSpPr txBox="1"/>
          <p:nvPr/>
        </p:nvSpPr>
        <p:spPr>
          <a:xfrm>
            <a:off x="2047331" y="294679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Yes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F0C6825-EB2F-4A30-9E2C-E064653DB533}"/>
              </a:ext>
            </a:extLst>
          </p:cNvPr>
          <p:cNvSpPr/>
          <p:nvPr/>
        </p:nvSpPr>
        <p:spPr>
          <a:xfrm>
            <a:off x="2814646" y="2918267"/>
            <a:ext cx="1874535" cy="611523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User can provide them to SeismoSoil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4617E1A-E248-4D12-8760-F8348B8E61F9}"/>
              </a:ext>
            </a:extLst>
          </p:cNvPr>
          <p:cNvSpPr/>
          <p:nvPr/>
        </p:nvSpPr>
        <p:spPr>
          <a:xfrm>
            <a:off x="2814643" y="1967594"/>
            <a:ext cx="2073180" cy="611523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SeismoSoil generates them from </a:t>
            </a:r>
            <a:r>
              <a:rPr lang="en-US" sz="1600" i="1">
                <a:solidFill>
                  <a:schemeClr val="tx1"/>
                </a:solidFill>
              </a:rPr>
              <a:t>V</a:t>
            </a:r>
            <a:r>
              <a:rPr lang="en-US" sz="1600" i="1" baseline="-25000">
                <a:solidFill>
                  <a:schemeClr val="tx1"/>
                </a:solidFill>
              </a:rPr>
              <a:t>S</a:t>
            </a:r>
            <a:r>
              <a:rPr lang="en-US" sz="1600">
                <a:solidFill>
                  <a:schemeClr val="tx1"/>
                </a:solidFill>
              </a:rPr>
              <a:t> profile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F9C272-4200-4355-B362-795A1B6BC898}"/>
              </a:ext>
            </a:extLst>
          </p:cNvPr>
          <p:cNvCxnSpPr>
            <a:cxnSpLocks/>
          </p:cNvCxnSpPr>
          <p:nvPr/>
        </p:nvCxnSpPr>
        <p:spPr>
          <a:xfrm flipV="1">
            <a:off x="5086883" y="427452"/>
            <a:ext cx="354696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E060EF-8AFF-4F6D-B1E0-E44F69C58125}"/>
              </a:ext>
            </a:extLst>
          </p:cNvPr>
          <p:cNvCxnSpPr>
            <a:cxnSpLocks/>
          </p:cNvCxnSpPr>
          <p:nvPr/>
        </p:nvCxnSpPr>
        <p:spPr>
          <a:xfrm flipV="1">
            <a:off x="4921737" y="1373293"/>
            <a:ext cx="51984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2D69938-5A0C-406C-95BE-F41F34B4E4A1}"/>
              </a:ext>
            </a:extLst>
          </p:cNvPr>
          <p:cNvSpPr/>
          <p:nvPr/>
        </p:nvSpPr>
        <p:spPr>
          <a:xfrm>
            <a:off x="5441580" y="64571"/>
            <a:ext cx="1354688" cy="1598108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Small-strain soil behavior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C3D228-7C53-4AA0-9ADB-FAC1768D6922}"/>
              </a:ext>
            </a:extLst>
          </p:cNvPr>
          <p:cNvCxnSpPr>
            <a:cxnSpLocks/>
          </p:cNvCxnSpPr>
          <p:nvPr/>
        </p:nvCxnSpPr>
        <p:spPr>
          <a:xfrm flipV="1">
            <a:off x="4905013" y="2254239"/>
            <a:ext cx="354696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B7AF84-45D9-4904-A0F6-4CD315100A0A}"/>
              </a:ext>
            </a:extLst>
          </p:cNvPr>
          <p:cNvCxnSpPr>
            <a:cxnSpLocks/>
          </p:cNvCxnSpPr>
          <p:nvPr/>
        </p:nvCxnSpPr>
        <p:spPr>
          <a:xfrm flipV="1">
            <a:off x="4739866" y="3200080"/>
            <a:ext cx="51984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6FCDD95-61A1-4CD2-87A6-AC073CE6073E}"/>
              </a:ext>
            </a:extLst>
          </p:cNvPr>
          <p:cNvSpPr/>
          <p:nvPr/>
        </p:nvSpPr>
        <p:spPr>
          <a:xfrm>
            <a:off x="5259711" y="1891358"/>
            <a:ext cx="1354688" cy="1598108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Large-strain soil behavior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203B98-3407-401C-87F7-9C852B336818}"/>
              </a:ext>
            </a:extLst>
          </p:cNvPr>
          <p:cNvCxnSpPr>
            <a:cxnSpLocks/>
          </p:cNvCxnSpPr>
          <p:nvPr/>
        </p:nvCxnSpPr>
        <p:spPr>
          <a:xfrm flipV="1">
            <a:off x="7177401" y="1858184"/>
            <a:ext cx="51984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94A052-8193-495C-BE3B-96AE86E29311}"/>
              </a:ext>
            </a:extLst>
          </p:cNvPr>
          <p:cNvCxnSpPr>
            <a:cxnSpLocks/>
          </p:cNvCxnSpPr>
          <p:nvPr/>
        </p:nvCxnSpPr>
        <p:spPr>
          <a:xfrm flipV="1">
            <a:off x="6632553" y="2694486"/>
            <a:ext cx="54484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C38585-C6CA-464D-A530-B8975E4167A3}"/>
              </a:ext>
            </a:extLst>
          </p:cNvPr>
          <p:cNvCxnSpPr>
            <a:cxnSpLocks/>
          </p:cNvCxnSpPr>
          <p:nvPr/>
        </p:nvCxnSpPr>
        <p:spPr>
          <a:xfrm flipV="1">
            <a:off x="6796273" y="900501"/>
            <a:ext cx="38112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CD4309-2954-4D72-8959-1606FE84BB27}"/>
              </a:ext>
            </a:extLst>
          </p:cNvPr>
          <p:cNvCxnSpPr>
            <a:cxnSpLocks/>
          </p:cNvCxnSpPr>
          <p:nvPr/>
        </p:nvCxnSpPr>
        <p:spPr>
          <a:xfrm>
            <a:off x="7177397" y="904883"/>
            <a:ext cx="3" cy="178553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FF94024-6D27-40DC-8FAA-2F2A6018030E}"/>
              </a:ext>
            </a:extLst>
          </p:cNvPr>
          <p:cNvSpPr/>
          <p:nvPr/>
        </p:nvSpPr>
        <p:spPr>
          <a:xfrm>
            <a:off x="7697246" y="1265947"/>
            <a:ext cx="1311539" cy="1126849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HH_G parameters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0A00E3D-1FC4-45FE-9571-D6E2CD865B6C}"/>
              </a:ext>
            </a:extLst>
          </p:cNvPr>
          <p:cNvSpPr/>
          <p:nvPr/>
        </p:nvSpPr>
        <p:spPr>
          <a:xfrm>
            <a:off x="3041187" y="120614"/>
            <a:ext cx="2045699" cy="611523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SeismoSoil generates them from </a:t>
            </a:r>
            <a:r>
              <a:rPr lang="en-US" sz="1600" i="1">
                <a:solidFill>
                  <a:schemeClr val="tx1"/>
                </a:solidFill>
              </a:rPr>
              <a:t>V</a:t>
            </a:r>
            <a:r>
              <a:rPr lang="en-US" sz="1600" i="1" baseline="-25000">
                <a:solidFill>
                  <a:schemeClr val="tx1"/>
                </a:solidFill>
              </a:rPr>
              <a:t>S</a:t>
            </a:r>
            <a:r>
              <a:rPr lang="en-US" sz="1600">
                <a:solidFill>
                  <a:schemeClr val="tx1"/>
                </a:solidFill>
              </a:rPr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395781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Shi</dc:creator>
  <cp:lastModifiedBy>Jian Shi</cp:lastModifiedBy>
  <cp:revision>42</cp:revision>
  <dcterms:created xsi:type="dcterms:W3CDTF">2017-11-20T22:23:13Z</dcterms:created>
  <dcterms:modified xsi:type="dcterms:W3CDTF">2017-11-20T23:09:43Z</dcterms:modified>
</cp:coreProperties>
</file>