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7C008-6521-4AE7-84C9-0D4C27162E71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1C0D-C6A5-42FE-953E-9B611035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C1C0D-C6A5-42FE-953E-9B61103516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0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1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9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7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2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2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CC1F-27D5-4C4B-A549-1EFD06E85988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77AA-555F-4695-A4C7-6EE7F6F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Development ISSUE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정승현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47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Port forwarding issue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? </a:t>
            </a:r>
            <a:r>
              <a:rPr lang="ko-KR" altLang="en-US" dirty="0" smtClean="0"/>
              <a:t>왜 나누는가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Port forwarding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는 특별한 작업을 거치지 않는 한 외부에서 접속할 수 없기 때문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3" y="2204864"/>
            <a:ext cx="9090720" cy="204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91146" cy="49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0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는 하나의 공유기 안에서 자체적으로 주소를 표시한 임의의 주소이기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외부에서 접근 할 수 없습니다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Ex)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공유기 철수의 내부</a:t>
            </a:r>
            <a:r>
              <a:rPr lang="en-US" altLang="ko-KR" sz="2400" dirty="0" err="1" smtClean="0"/>
              <a:t>ip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123.123.123.1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공유기 영희의 내부</a:t>
            </a:r>
            <a:r>
              <a:rPr lang="en-US" altLang="ko-KR" sz="2400" dirty="0" err="1" smtClean="0"/>
              <a:t>ip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123.123.123.1</a:t>
            </a:r>
            <a:br>
              <a:rPr lang="en-US" altLang="ko-KR" sz="2400" dirty="0" smtClean="0"/>
            </a:b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73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 forwarding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000" dirty="0" smtClean="0"/>
              <a:t>공인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211.123.123.123 </a:t>
            </a:r>
            <a:r>
              <a:rPr lang="ko-KR" altLang="en-US" sz="2000" dirty="0" smtClean="0"/>
              <a:t>이라면 </a:t>
            </a:r>
            <a:r>
              <a:rPr lang="en-US" altLang="ko-KR" sz="2000" dirty="0" smtClean="0"/>
              <a:t>211.123.123.123:1000~1010</a:t>
            </a:r>
            <a:br>
              <a:rPr lang="en-US" altLang="ko-KR" sz="2000" dirty="0" smtClean="0"/>
            </a:br>
            <a:r>
              <a:rPr lang="ko-KR" altLang="en-US" sz="2000" dirty="0" smtClean="0"/>
              <a:t>까지의 숫자를 입력하면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호스트의 </a:t>
            </a:r>
            <a:r>
              <a:rPr lang="en-US" altLang="ko-KR" sz="2000" dirty="0" smtClean="0"/>
              <a:t>22</a:t>
            </a:r>
            <a:r>
              <a:rPr lang="ko-KR" altLang="en-US" sz="2000" dirty="0" smtClean="0"/>
              <a:t>번 포트로 보내라는 것과 같이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유도할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0" y="1632247"/>
            <a:ext cx="8352463" cy="52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50695"/>
            <a:ext cx="8435987" cy="244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같은 공유기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wifi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라면 문제 </a:t>
            </a:r>
            <a:r>
              <a:rPr lang="en-US" altLang="ko-KR" sz="2800" dirty="0" smtClean="0"/>
              <a:t>X</a:t>
            </a:r>
          </a:p>
          <a:p>
            <a:pPr lvl="1"/>
            <a:r>
              <a:rPr lang="ko-KR" altLang="en-US" sz="2000" dirty="0" err="1" smtClean="0"/>
              <a:t>스마트폰의</a:t>
            </a:r>
            <a:r>
              <a:rPr lang="ko-KR" altLang="en-US" sz="2000" dirty="0" smtClean="0"/>
              <a:t> 데이터를 켜서 제어 시 문제 발생</a:t>
            </a:r>
            <a:r>
              <a:rPr lang="en-US" altLang="ko-KR" sz="2000" dirty="0" smtClean="0"/>
              <a:t>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데이터는 외부</a:t>
            </a:r>
            <a:r>
              <a:rPr lang="en-US" altLang="ko-KR" sz="2400" dirty="0" err="1" smtClean="0"/>
              <a:t>ip</a:t>
            </a:r>
            <a:r>
              <a:rPr lang="ko-KR" altLang="en-US" sz="2400" dirty="0" smtClean="0"/>
              <a:t>를 동적으로 할당 받기 때문에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내부</a:t>
            </a:r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접근이 어렵다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PC(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매번 </a:t>
            </a:r>
            <a:r>
              <a:rPr lang="en-US" altLang="ko-KR" sz="2000" dirty="0" smtClean="0"/>
              <a:t>port forwarding</a:t>
            </a:r>
            <a:r>
              <a:rPr lang="ko-KR" altLang="en-US" sz="2000" dirty="0" smtClean="0"/>
              <a:t>을 해줘야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800" dirty="0" smtClean="0"/>
              <a:t>port forwarding</a:t>
            </a:r>
            <a:r>
              <a:rPr lang="ko-KR" altLang="en-US" sz="1800" dirty="0" smtClean="0"/>
              <a:t>은 공유기 설정은 건드려야 되기 때문에 </a:t>
            </a:r>
            <a:r>
              <a:rPr lang="ko-KR" altLang="en-US" sz="1800" dirty="0" err="1" smtClean="0"/>
              <a:t>접근성이</a:t>
            </a:r>
            <a:r>
              <a:rPr lang="ko-KR" altLang="en-US" sz="1800" dirty="0" smtClean="0"/>
              <a:t> 떨어진다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227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중계 서버를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          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(solution)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348880"/>
            <a:ext cx="129614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(server)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00192" y="2348880"/>
            <a:ext cx="1584176" cy="10801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Android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왼쪽/오른쪽 화살표 7"/>
          <p:cNvSpPr/>
          <p:nvPr/>
        </p:nvSpPr>
        <p:spPr>
          <a:xfrm>
            <a:off x="2627784" y="2348880"/>
            <a:ext cx="3528392" cy="936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91734" y="4402378"/>
            <a:ext cx="129614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76310" y="4402378"/>
            <a:ext cx="1584176" cy="10801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Android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29789" y="4137502"/>
            <a:ext cx="1728192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중계 </a:t>
            </a:r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737701" y="4605554"/>
            <a:ext cx="432048" cy="264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546013" y="4605554"/>
            <a:ext cx="432048" cy="3664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기능이 많을 경우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동시 접속자가 많을 때 </a:t>
            </a:r>
            <a:r>
              <a:rPr lang="ko-KR" altLang="en-US" sz="2000" dirty="0" err="1" smtClean="0"/>
              <a:t>트래픽</a:t>
            </a:r>
            <a:r>
              <a:rPr lang="ko-KR" altLang="en-US" sz="2000" dirty="0" smtClean="0"/>
              <a:t> 처리문제를 야기할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Solution : </a:t>
            </a:r>
            <a:r>
              <a:rPr lang="ko-KR" altLang="en-US" sz="1600" dirty="0" smtClean="0"/>
              <a:t>여러 중계서버를 만들어 사용자를 적당히 분배해 준다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4576046"/>
            <a:ext cx="792088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5976" y="4576046"/>
            <a:ext cx="792088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8224" y="4576046"/>
            <a:ext cx="792088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52617" y="519845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510408" y="5615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131840" y="577512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510572" y="583959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80212" y="570251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24328" y="5504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11760" y="572149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364088" y="57766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619672" y="5008094"/>
            <a:ext cx="39479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014464" y="5299592"/>
            <a:ext cx="202586" cy="205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663788" y="5239543"/>
            <a:ext cx="0" cy="375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106702" y="5239543"/>
            <a:ext cx="198648" cy="407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726796" y="5212159"/>
            <a:ext cx="0" cy="402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524328" y="5152110"/>
            <a:ext cx="252028" cy="2500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4653322" y="5239543"/>
            <a:ext cx="98698" cy="407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5148064" y="5277154"/>
            <a:ext cx="216024" cy="3379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84948" y="2841630"/>
            <a:ext cx="4248472" cy="10194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제어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server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각 서버의 사용자를 파악하고 분배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915816" y="4005064"/>
            <a:ext cx="4680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809184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588224" y="4077072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136</Words>
  <Application>Microsoft Office PowerPoint</Application>
  <PresentationFormat>화면 슬라이드 쇼(4:3)</PresentationFormat>
  <Paragraphs>65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Development ISSUE</vt:lpstr>
      <vt:lpstr>1. Port forwarding issue</vt:lpstr>
      <vt:lpstr>Why ?</vt:lpstr>
      <vt:lpstr>Why ?</vt:lpstr>
      <vt:lpstr>Port forwarding</vt:lpstr>
      <vt:lpstr>Main point</vt:lpstr>
      <vt:lpstr>Solution 1</vt:lpstr>
      <vt:lpstr>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ISSUE</dc:title>
  <dc:creator>SH Jeong</dc:creator>
  <cp:lastModifiedBy>SH Jeong</cp:lastModifiedBy>
  <cp:revision>5</cp:revision>
  <dcterms:created xsi:type="dcterms:W3CDTF">2019-02-10T09:17:13Z</dcterms:created>
  <dcterms:modified xsi:type="dcterms:W3CDTF">2019-02-10T10:03:08Z</dcterms:modified>
</cp:coreProperties>
</file>