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8E24-2CC0-89BF-850B-A9F63EC2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5525D-71AB-F542-1142-C6B89671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291B-C336-2BC7-71C0-DF735BDB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B9D1-E9B0-E573-30FA-48643C95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8098-F297-3679-A90C-15F212BB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0B28-74C6-86B5-10AB-E459C099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C4C77-8A1A-DD6F-5F59-C176156E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520C-E352-8711-56A6-50CF93CC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B5F0-AC9C-317C-C3E2-03EA643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98AA-BB1C-C2B4-2B67-0EAB3835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98B0E-1604-0A24-4784-71AEAB2B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5D6E-48B4-9ABA-1F3B-1EE4C13C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5D1D-D102-FFEC-3429-97EC9A63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BC2D-E868-D951-2760-6B9A38BD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459F-CDA7-7A3D-C77E-A5FAF7A6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B384-003A-E8D4-8E5D-21DF3A32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184D-E52E-C747-64BF-3CF4DE05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44E9-C72C-B39E-90E4-7FAB38D9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BDF5-01FC-DCD9-D51A-E8D92E12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BCE7-909A-4C64-20A5-6851C52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0E96-C50C-12FA-8E3B-1AED077B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7CB9-3800-A90B-CDB6-DC3986A6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BB15-5345-F11C-6A65-4D616156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1DF8-EB04-D0B3-DB3B-5F77BA96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EE0-6FAA-8645-7EC9-DA0D80CE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E8C0-F062-0A88-22A9-F33944D1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28AD-E290-4771-EAA4-B0BA7D2F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A3D0-77C2-DCEB-E356-816EE135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6C70-A526-545E-9A35-B38D27D2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7881-B4B6-9F3C-B4EB-DE978A7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CAF3-6797-0A4C-D0C3-BF55A51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E7E9-2784-4F48-F449-2D4E9146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1FA8-6CD3-7A8B-B402-5F21CE40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51E1-0844-0A4C-9842-86DB41AD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65655-800C-E6DE-1F29-C942FEAD8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98F5-5F6B-CC41-19A0-DCB8C5DF0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8473-EF5F-6E01-E83E-66BEB104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534E9-580B-45F3-8BB4-EE80651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B596B-545C-32D6-9E79-83DE52C5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4344-BF20-16E8-8E9A-9D0C352E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3F635-34DA-630C-8F81-4F5C9F12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B6BE-02B9-868B-8588-EA43741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2370-98E1-D32A-B7CA-E1D14C9B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9E535-BAC4-A29D-C572-C11CF1C7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0C3D5-FFE5-FE24-75C3-201FD1D9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E317D-0F19-63E9-14D1-7A56D2AA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8DC5-D0AE-0305-DA0C-DA7371D3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45EA-86C9-611E-5A62-87491C99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B505-A66C-45E1-02C9-A4ED734E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CD4-617A-344B-53A8-A59D9FA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C6D8-FEF0-03DC-BC47-01D7AB05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C654-EE3A-B8B8-4CF4-BC3F1923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2D6F-50F5-26D2-5DAE-4B04F25C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00E40-95A8-3FE4-ECB3-ABD6AF7E3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2F2D4-D78A-0AC9-F05C-B2ABD12B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5F81C-CD6F-329E-E5DF-82B4EF53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66C80-3924-31B1-E490-7E09253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1865-9117-1E83-1521-38BE7171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A41D9-6B93-D657-6489-F29B9811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EC23-83D1-FCAC-235B-B885D8D2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7582-582B-6981-AD88-1D15796E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F060B-D482-3049-92E2-ED4A7E1B9FE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6BB-29E5-5B93-78D9-B0B898DE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E6A7-65B9-758A-1E56-71E468E0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8F264-29F9-FD4A-A178-53220E18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9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CE4-6C83-BCAB-8DC4-C7A82714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shape</a:t>
            </a:r>
          </a:p>
        </p:txBody>
      </p:sp>
    </p:spTree>
    <p:extLst>
      <p:ext uri="{BB962C8B-B14F-4D97-AF65-F5344CB8AC3E}">
        <p14:creationId xmlns:p14="http://schemas.microsoft.com/office/powerpoint/2010/main" val="31907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5E8B-5DC8-2BD5-ECA4-3D748C6D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8883-D8D0-6299-14EC-1D1F65DA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383569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4067-0008-2DA7-1CC6-F70E5DBE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6F21-28B5-83C7-D752-0448D07E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0BF9F-0452-DAAB-EB8F-0C7417558257}"/>
              </a:ext>
            </a:extLst>
          </p:cNvPr>
          <p:cNvSpPr/>
          <p:nvPr/>
        </p:nvSpPr>
        <p:spPr>
          <a:xfrm>
            <a:off x="9434945" y="4752109"/>
            <a:ext cx="2202873" cy="17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F12BF-CA1F-E004-2A74-278B1C3E7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4EDB-0DE8-B1A5-353B-90EAE7FD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5996-B528-77DD-77FB-D7A92EED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r>
              <a:rPr lang="en-US" dirty="0"/>
              <a:t>Four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0E6827-5C3A-C702-546E-CA6A2CF5EDCC}"/>
              </a:ext>
            </a:extLst>
          </p:cNvPr>
          <p:cNvSpPr/>
          <p:nvPr/>
        </p:nvSpPr>
        <p:spPr>
          <a:xfrm>
            <a:off x="9434945" y="4752109"/>
            <a:ext cx="2202873" cy="17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678D-50DC-AE89-CBC2-88CB23B2EC27}"/>
              </a:ext>
            </a:extLst>
          </p:cNvPr>
          <p:cNvSpPr/>
          <p:nvPr/>
        </p:nvSpPr>
        <p:spPr>
          <a:xfrm>
            <a:off x="7777655" y="2543502"/>
            <a:ext cx="1657290" cy="14819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2E8C-1C0E-36B3-F0F2-BCD40A8CE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96C-5682-39CC-77CE-7CFD366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6AC6-3F56-B6B8-C573-D8CD054A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r>
              <a:rPr lang="en-US" dirty="0"/>
              <a:t>Four</a:t>
            </a:r>
          </a:p>
          <a:p>
            <a:r>
              <a:rPr lang="en-US" dirty="0"/>
              <a:t>Five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CC0B1-E871-A1F3-373E-47BB1F1E5874}"/>
              </a:ext>
            </a:extLst>
          </p:cNvPr>
          <p:cNvSpPr/>
          <p:nvPr/>
        </p:nvSpPr>
        <p:spPr>
          <a:xfrm>
            <a:off x="9434945" y="4752109"/>
            <a:ext cx="2202873" cy="17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2B0944-CE41-A93B-F994-1FE564D5C7D3}"/>
              </a:ext>
            </a:extLst>
          </p:cNvPr>
          <p:cNvSpPr/>
          <p:nvPr/>
        </p:nvSpPr>
        <p:spPr>
          <a:xfrm>
            <a:off x="7777655" y="2543502"/>
            <a:ext cx="1657290" cy="14819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9C1AC4-4E68-1ED1-1211-E4A9B7A44E45}"/>
              </a:ext>
            </a:extLst>
          </p:cNvPr>
          <p:cNvCxnSpPr/>
          <p:nvPr/>
        </p:nvCxnSpPr>
        <p:spPr>
          <a:xfrm>
            <a:off x="1261241" y="515007"/>
            <a:ext cx="6358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1603-3864-0BE2-17B7-5D69B520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1E86-206F-105A-5D83-354681A9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99C2-B7B3-F3F5-008A-4AC43E1A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r>
              <a:rPr lang="en-US" dirty="0"/>
              <a:t>Four</a:t>
            </a:r>
          </a:p>
          <a:p>
            <a:r>
              <a:rPr lang="en-US" dirty="0"/>
              <a:t>Five</a:t>
            </a:r>
          </a:p>
          <a:p>
            <a:r>
              <a:rPr lang="en-US" dirty="0"/>
              <a:t>Six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13976-072F-749F-8843-8BEEE24ED572}"/>
              </a:ext>
            </a:extLst>
          </p:cNvPr>
          <p:cNvSpPr/>
          <p:nvPr/>
        </p:nvSpPr>
        <p:spPr>
          <a:xfrm>
            <a:off x="9434945" y="4752109"/>
            <a:ext cx="2202873" cy="17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63F4F-A54E-13CD-C904-C380898E96EF}"/>
              </a:ext>
            </a:extLst>
          </p:cNvPr>
          <p:cNvSpPr/>
          <p:nvPr/>
        </p:nvSpPr>
        <p:spPr>
          <a:xfrm>
            <a:off x="7777655" y="2543502"/>
            <a:ext cx="1657290" cy="14819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EDBBFE-CFCE-8FD4-8D71-B8B7D9EAC487}"/>
              </a:ext>
            </a:extLst>
          </p:cNvPr>
          <p:cNvCxnSpPr/>
          <p:nvPr/>
        </p:nvCxnSpPr>
        <p:spPr>
          <a:xfrm>
            <a:off x="1261241" y="515007"/>
            <a:ext cx="6358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lack and white spiralling staircase">
            <a:extLst>
              <a:ext uri="{FF2B5EF4-FFF2-40B4-BE49-F238E27FC236}">
                <a16:creationId xmlns:a16="http://schemas.microsoft.com/office/drawing/2014/main" id="{172973D1-103A-E9F4-DD7A-54AECE73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79" y="360219"/>
            <a:ext cx="3013362" cy="20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DF9C3-9BB5-356B-3294-711A65C9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9A25-A2A5-A65A-F024-BE97C151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4996-BDBC-D9E6-9248-6C247D3F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r>
              <a:rPr lang="en-US" dirty="0"/>
              <a:t>Four</a:t>
            </a:r>
          </a:p>
          <a:p>
            <a:r>
              <a:rPr lang="en-US" dirty="0"/>
              <a:t>Five</a:t>
            </a:r>
          </a:p>
          <a:p>
            <a:r>
              <a:rPr lang="en-US" dirty="0"/>
              <a:t>Seven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73DF5-E633-3D63-9B16-EFA1DDC8C02F}"/>
              </a:ext>
            </a:extLst>
          </p:cNvPr>
          <p:cNvSpPr/>
          <p:nvPr/>
        </p:nvSpPr>
        <p:spPr>
          <a:xfrm>
            <a:off x="9434945" y="4752109"/>
            <a:ext cx="2202873" cy="17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424802-5E41-DB9E-A708-A14F02218257}"/>
              </a:ext>
            </a:extLst>
          </p:cNvPr>
          <p:cNvSpPr/>
          <p:nvPr/>
        </p:nvSpPr>
        <p:spPr>
          <a:xfrm>
            <a:off x="7777655" y="2543502"/>
            <a:ext cx="1657290" cy="14819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16D88-C580-35CD-85C3-5C0DBB0ADE83}"/>
              </a:ext>
            </a:extLst>
          </p:cNvPr>
          <p:cNvCxnSpPr/>
          <p:nvPr/>
        </p:nvCxnSpPr>
        <p:spPr>
          <a:xfrm>
            <a:off x="1261241" y="515007"/>
            <a:ext cx="6358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lack and white spiralling staircase">
            <a:extLst>
              <a:ext uri="{FF2B5EF4-FFF2-40B4-BE49-F238E27FC236}">
                <a16:creationId xmlns:a16="http://schemas.microsoft.com/office/drawing/2014/main" id="{E807E94A-6F9D-BE59-051C-C8E17DF1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79" y="360219"/>
            <a:ext cx="3013362" cy="2008908"/>
          </a:xfrm>
          <a:prstGeom prst="rect">
            <a:avLst/>
          </a:prstGeom>
        </p:spPr>
      </p:pic>
      <p:sp>
        <p:nvSpPr>
          <p:cNvPr id="6" name="Plus 5">
            <a:extLst>
              <a:ext uri="{FF2B5EF4-FFF2-40B4-BE49-F238E27FC236}">
                <a16:creationId xmlns:a16="http://schemas.microsoft.com/office/drawing/2014/main" id="{5C00755E-D9FB-EFEA-12EE-A83053A62BE6}"/>
              </a:ext>
            </a:extLst>
          </p:cNvPr>
          <p:cNvSpPr/>
          <p:nvPr/>
        </p:nvSpPr>
        <p:spPr>
          <a:xfrm>
            <a:off x="2855947" y="5216952"/>
            <a:ext cx="1584673" cy="153021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1 shape</vt:lpstr>
      <vt:lpstr>2 Shapes</vt:lpstr>
      <vt:lpstr>3 Shapes</vt:lpstr>
      <vt:lpstr>4 Shapes</vt:lpstr>
      <vt:lpstr>5 Shapes</vt:lpstr>
      <vt:lpstr>6 Shapes</vt:lpstr>
      <vt:lpstr>7 Shapes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Horvath</dc:creator>
  <cp:lastModifiedBy>Josh Horvath</cp:lastModifiedBy>
  <cp:revision>3</cp:revision>
  <dcterms:created xsi:type="dcterms:W3CDTF">2024-12-02T14:48:53Z</dcterms:created>
  <dcterms:modified xsi:type="dcterms:W3CDTF">2024-12-02T14:57:04Z</dcterms:modified>
</cp:coreProperties>
</file>