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8448-F565-B972-F76D-CD88D2C6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73D1-9656-45EE-4A1C-AC39E614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21B9-E277-C87F-E102-6CF00838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2194-B1FA-2924-0EAC-EE31DBD6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DF6E-99DE-C8A8-7352-084FDF9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01E2-11CC-9B88-0FF8-548EECC5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56E6B-35AE-DA55-490D-28E35EB62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A241-4FEB-BFB3-EB18-C6648EED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2C16E-B934-1B8E-61F5-B73EA22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EEC2-E609-732C-AB9D-0F0BE78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CA78-6BC9-F76E-6B10-99EA9843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3642-3BA0-CE55-12B4-E869C3394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E432-8604-6B60-9E4B-B0F3681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359F-7BE8-0F21-D8EF-0728773E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27F-2E6F-3AA1-233C-AB22B966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6220-F052-D946-5884-2F198B3D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9E4F-F8EB-359C-43F4-DEB2D48B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0900-E200-88CA-F695-4A4F5FAD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ED35-F95C-7344-4EA6-B8A95E63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EDE0-A0D5-0FB4-7F39-94D2396B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3DA4-B8DA-CDD8-8ED3-800B6064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8D8C-69C3-54B1-3039-4CC06C7C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6501-7C9F-7B63-8319-5662BCCF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A993-20D0-187C-B01B-CC36AA4E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B297-8039-DF4F-C1F4-86384FFC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EE98-93D2-1292-0CC6-107018F0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349D-8440-599F-B19F-F4D5659A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F0C0-BCF2-33C0-7BD4-C2E32774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45ED0-436E-0137-C161-F64BF50E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0001D-A73E-7B18-B4E4-633DA48F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C3192-5FAB-C8AA-1828-5BF8C309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46F1-7E67-23ED-2A3F-D3143A8A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8915-12AA-BBD1-CD08-D9C64AFC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ADBAF-412F-37E5-C9E0-E6786358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3BB08-FB3A-0D5E-52FF-A40D8FC1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94977-8D95-A3B4-87C5-F3D6273F4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1EBF4-1AA9-23A7-5914-51D3DBC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61A9C-5FA6-0B96-0452-64FF5D01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E590C-7066-F781-3416-EA6F4361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A83F-AFD7-1D38-36FD-D31D498D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61D9A-D5A2-95A4-F4C6-F1A34D97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CB99-4FD7-4837-DA51-C66011E5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65AF5-1930-EF99-4970-3175F7CB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649F-11D9-435E-736C-BEED171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4502E-AF59-4227-9E8C-ADEAE16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A17B3-3482-505E-429C-0D188194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9B56-7303-B86E-7F19-C9E1D8E0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865F-F5F7-B5F6-D99C-73F2A712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A526-609A-9F96-4A05-4BF25291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AE899-F2E4-070D-BE75-F65197A4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FFBAF-B822-8409-EC1C-107A7F7A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A5CDF-EAE7-4C6E-97E3-E4601A8E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F1F8-CE82-35EA-E580-77D7E4B0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70932-E9BC-C37E-20D3-A010B45DB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58862-ED03-8A00-B032-FD640BEE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93974-35C2-C22F-2CED-3230AB11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BE3B-48F7-6E90-7E2C-58C8C98D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6514-577C-5F1D-E5FF-3DF3C9D6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4210E-1180-C883-313E-AD5C1994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DDF34-31B2-651C-494F-45340BFF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EB26-1257-41F5-8CAE-AAC93B9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F68BF-725E-E74C-A972-0A69AFAE6A49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B319-870E-6047-6CB2-C993141DC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19CE-D571-05A3-3C33-05D36C3D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98C9B-D02E-5747-8F24-DA6AFBAC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9D31A-88B7-6502-2DF3-0ED98CDC4DEC}"/>
              </a:ext>
            </a:extLst>
          </p:cNvPr>
          <p:cNvSpPr txBox="1"/>
          <p:nvPr/>
        </p:nvSpPr>
        <p:spPr>
          <a:xfrm>
            <a:off x="1551709" y="900545"/>
            <a:ext cx="586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1C05D-6F5C-8EF2-F533-7CA1F9EA1FCC}"/>
              </a:ext>
            </a:extLst>
          </p:cNvPr>
          <p:cNvSpPr txBox="1"/>
          <p:nvPr/>
        </p:nvSpPr>
        <p:spPr>
          <a:xfrm>
            <a:off x="8894618" y="5361709"/>
            <a:ext cx="247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quick brown fox jumps over the lazy dog.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Horvath</dc:creator>
  <cp:lastModifiedBy>Josh Horvath</cp:lastModifiedBy>
  <cp:revision>2</cp:revision>
  <dcterms:created xsi:type="dcterms:W3CDTF">2024-09-18T15:44:03Z</dcterms:created>
  <dcterms:modified xsi:type="dcterms:W3CDTF">2024-09-18T16:06:38Z</dcterms:modified>
</cp:coreProperties>
</file>