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2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1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3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5D5B-90BE-BC41-AAAE-B271C46AADE9}" type="datetimeFigureOut">
              <a:rPr lang="en-US" smtClean="0"/>
              <a:t>11/26/21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9FB9-EF6B-B741-BA4B-0BFB0ABE4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File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file for testing.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2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out the trash</a:t>
            </a:r>
          </a:p>
          <a:p>
            <a:r>
              <a:rPr lang="en-US" dirty="0" smtClean="0"/>
              <a:t>Vacuum the floor</a:t>
            </a:r>
          </a:p>
          <a:p>
            <a:r>
              <a:rPr lang="en-US" dirty="0" smtClean="0"/>
              <a:t>Order groceries </a:t>
            </a:r>
          </a:p>
          <a:p>
            <a:r>
              <a:rPr lang="en-US" dirty="0" smtClean="0"/>
              <a:t>Make appointment for car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Basic File A</vt:lpstr>
      <vt:lpstr>To Do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Horvath</dc:creator>
  <cp:lastModifiedBy>Joshua Horvath</cp:lastModifiedBy>
  <cp:revision>2</cp:revision>
  <dcterms:created xsi:type="dcterms:W3CDTF">2021-11-26T18:00:25Z</dcterms:created>
  <dcterms:modified xsi:type="dcterms:W3CDTF">2021-11-26T18:13:20Z</dcterms:modified>
</cp:coreProperties>
</file>