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51ABC-2B30-9141-90E5-78E23CED31E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F5CD2-4132-3746-94C9-33D948A8F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77CCD-B0C8-094C-BBDB-D060783642E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4A934-1F28-CC44-979F-75C46B53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4D0A-63F3-1046-96A3-BB9862BB8CCA}" type="datetime1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CF88-B08F-754B-906D-4CC5E5CED2B1}" type="datetime1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27B-7B49-344E-A07E-DAE4689AC851}" type="datetime1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4DB9-B4AB-614C-AC4D-A8DAC2C9330D}" type="datetime1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A11-D9FA-8047-9E08-DB04866D6925}" type="datetime1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E90-CB27-544C-8B87-DA2F369A6FBF}" type="datetime1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37F9-A357-B948-9982-CB17D4B28949}" type="datetime1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6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259D-E2E9-A24A-A4A0-86E27AC947C1}" type="datetime1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0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D44-64C5-664B-8A90-B963477E9CD6}" type="datetime1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F9C-ED7C-7D45-BBA9-F85D7BCD4A97}" type="datetime1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3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08E8-D9EC-1F47-AE7F-5FF0C9198F71}" type="datetime1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139F-D9B6-9F4F-B100-E1788ED7CA2A}" type="datetime1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File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file for testing.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321982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out the trash</a:t>
            </a:r>
          </a:p>
          <a:p>
            <a:r>
              <a:rPr lang="en-US" dirty="0" smtClean="0"/>
              <a:t>Vacuum the floor</a:t>
            </a:r>
          </a:p>
          <a:p>
            <a:r>
              <a:rPr lang="en-US" dirty="0" smtClean="0"/>
              <a:t>Go get groceries </a:t>
            </a:r>
          </a:p>
          <a:p>
            <a:r>
              <a:rPr lang="en-US" dirty="0" smtClean="0"/>
              <a:t>Make appointment for car service</a:t>
            </a:r>
          </a:p>
          <a:p>
            <a:r>
              <a:rPr lang="en-US" dirty="0" smtClean="0"/>
              <a:t>Rake the leaves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Bullet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Basic File B</vt:lpstr>
      <vt:lpstr>To Do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Horvath</dc:creator>
  <cp:lastModifiedBy>Joshua Horvath</cp:lastModifiedBy>
  <cp:revision>4</cp:revision>
  <dcterms:created xsi:type="dcterms:W3CDTF">2021-11-26T18:00:25Z</dcterms:created>
  <dcterms:modified xsi:type="dcterms:W3CDTF">2021-11-26T18:16:19Z</dcterms:modified>
</cp:coreProperties>
</file>