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printerSettings" Target="printerSettings/printerSettings1.bin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1881-0F93-C149-95DD-D60D0C89E9E7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6B0C-F55F-3D4D-A139-7584516B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is a notes</a:t>
            </a:r>
            <a:r>
              <a:rPr lang="en-US" baseline="0" smtClean="0"/>
              <a:t> field for exact file checking.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6B0C-F55F-3D4D-A139-7584516B1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704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777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677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287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0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391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11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05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30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7653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65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138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Exact File Check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Example file for checking if two files are the same exact file or not.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2987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Two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77115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Header</a:t>
                      </a:r>
                      <a:r>
                        <a:rPr lang="en-US" baseline="0" smtClean="0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Header</a:t>
                      </a:r>
                      <a:r>
                        <a:rPr lang="en-US" baseline="0" smtClean="0"/>
                        <a:t> 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Two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272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Three</a:t>
            </a:r>
            <a:endParaRPr lang="en-US"/>
          </a:p>
        </p:txBody>
      </p:sp>
      <p:pic>
        <p:nvPicPr>
          <p:cNvPr id="4" name="Content Placeholder 3" descr="asciifu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1" b="9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522905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19"/>
  <p:tag name="AS_OS" val="Unix 5.11.0.1021"/>
  <p:tag name="AS_RELEASE_DATE" val="2021.05.14"/>
  <p:tag name="AS_TITLE" val="Aspose.Slides for .NET Standard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3</Slides>
  <Notes>1</Notes>
  <TotalTime>4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6">
      <vt:lpstr>Arial</vt:lpstr>
      <vt:lpstr>Calibri</vt:lpstr>
      <vt:lpstr>Office Theme</vt:lpstr>
      <vt:lpstr>Exact File Check</vt:lpstr>
      <vt:lpstr>Slide Two</vt:lpstr>
      <vt:lpstr>Slide Three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Exact File Check</dc:title>
  <dc:creator>Josh Steven Horvath</dc:creator>
  <cp:lastModifiedBy>J. S. Horvath</cp:lastModifiedBy>
  <cp:revision>1</cp:revision>
  <dcterms:created xsi:type="dcterms:W3CDTF">2021-11-27T22:51:33Z</dcterms:created>
  <dcterms:modified xsi:type="dcterms:W3CDTF">2021-11-28T02:21:22Z</dcterms:modified>
</cp:coreProperties>
</file>