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31881-0F93-C149-95DD-D60D0C89E9E7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6B0C-F55F-3D4D-A139-7584516B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notes</a:t>
            </a:r>
            <a:r>
              <a:rPr lang="en-US" baseline="0" dirty="0" smtClean="0"/>
              <a:t> field for exact file 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6B0C-F55F-3D4D-A139-7584516B1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Exact File Check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file for checking if two files are the same exact file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0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Two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77115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Three</a:t>
            </a:r>
            <a:endParaRPr lang="en-US" dirty="0"/>
          </a:p>
        </p:txBody>
      </p:sp>
      <p:pic>
        <p:nvPicPr>
          <p:cNvPr id="4" name="Content Placeholder 3" descr="asciiful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1" b="9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522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Exact File Check</vt:lpstr>
      <vt:lpstr>Slide Two</vt:lpstr>
      <vt:lpstr>Slide Three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File Check</dc:title>
  <dc:creator>Joshua Horvath</dc:creator>
  <cp:lastModifiedBy>Joshua Horvath</cp:lastModifiedBy>
  <cp:revision>1</cp:revision>
  <dcterms:created xsi:type="dcterms:W3CDTF">2021-11-27T22:50:33Z</dcterms:created>
  <dcterms:modified xsi:type="dcterms:W3CDTF">2021-11-27T22:55:17Z</dcterms:modified>
</cp:coreProperties>
</file>