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09E9-E89B-504B-8A87-422C9ECE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B908E-99FC-0F4D-9968-D3B354F12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231F2-0A7E-E44C-9776-595F776F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B205-053E-604D-B65B-819B887F565F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ADF5-DA91-204D-B849-E401794A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24B3-4F3F-1D41-9DD2-83ADEFC5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D6E0-2E18-2A44-853F-EA0F69467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4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5571-EC71-3648-890B-7C93D337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5CBB9-3860-064A-B3EC-2A5135012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BF7A-7A5C-684B-AB3F-885C736F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B205-053E-604D-B65B-819B887F565F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4EAD-13C5-A44A-9165-DDA48384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1BE5C-4C06-BA44-B042-E43FD365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D6E0-2E18-2A44-853F-EA0F69467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9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6BFB1-9F9D-EE4F-8A19-09B7DAEDD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B6DA1-C726-0C4C-B5DF-E0E6FEC3A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D3CAB-F029-4644-8DC4-D97D485D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B205-053E-604D-B65B-819B887F565F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D94FE-9EFB-3F4F-889F-0AA843A6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7997-3275-2847-BDEC-DCD53A1D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D6E0-2E18-2A44-853F-EA0F69467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D228-CFEE-8347-B564-02337D49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A9CA-D2DA-7646-84CA-721144A1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94C55-565F-634E-83E8-506F1320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B205-053E-604D-B65B-819B887F565F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C19F4-8DB2-6342-A2DC-E1A41B35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1045E-84DC-9945-BC31-F286A0F5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D6E0-2E18-2A44-853F-EA0F69467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3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B971-9BDD-BD4C-BE0D-CD3E4E53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7C8B4-66C1-3F48-9098-A6E3C373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2F84-7A40-7745-BF0E-7E3447DD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B205-053E-604D-B65B-819B887F565F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093-D232-2840-8E0B-38547D3A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FDBB-E4DB-1942-8181-4F33299D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D6E0-2E18-2A44-853F-EA0F69467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4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743C-210C-7B47-8DE7-53F6529B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8F8C6-D94F-5444-922F-9D69AAE9D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E5E02-762F-5C4F-A3CF-D85250D98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A5008-233F-3043-9DE8-AEE6B82C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B205-053E-604D-B65B-819B887F565F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16481-21AC-B74C-98E0-1A93837C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3F719-FB5F-A440-AC6D-08D2CE09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D6E0-2E18-2A44-853F-EA0F69467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1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A3C8-A76A-7045-868F-33C6EA50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56A82-2377-CF4E-A22C-42444DE60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FDCBB-D808-BD44-904F-0AE496505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704D0-CE85-224C-8D3C-7CA2DD532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E360D-BE7F-F944-8C5C-744A977A1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C5009-EEB0-F643-AFAE-A3C9B15A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B205-053E-604D-B65B-819B887F565F}" type="datetimeFigureOut">
              <a:rPr lang="en-US" smtClean="0"/>
              <a:t>1/23/22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DD9FB-41C3-3449-868A-5403E6C8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92359-4D7D-B54C-BBB4-98B5A13C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D6E0-2E18-2A44-853F-EA0F69467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F89A-9FF2-0740-A01F-A34413FF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AECE1-4FD3-1846-A9F3-5931D21C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B205-053E-604D-B65B-819B887F565F}" type="datetimeFigureOut">
              <a:rPr lang="en-US" smtClean="0"/>
              <a:t>1/23/22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69542-D226-4447-A20E-DBEAC06E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55592-19A1-3F46-9867-EE55126D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D6E0-2E18-2A44-853F-EA0F69467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1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9597A-603F-7845-9576-97CECC57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B205-053E-604D-B65B-819B887F565F}" type="datetimeFigureOut">
              <a:rPr lang="en-US" smtClean="0"/>
              <a:t>1/23/22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D7E56-15B9-8548-AA3E-D66C2BA3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5FFA4-3672-CD47-B75D-4BFDD51D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D6E0-2E18-2A44-853F-EA0F69467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0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5627-6378-864B-808E-48E18902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814B-8079-964E-A122-628B6C68E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93BB1-40A0-3349-B2A1-4C6B6B4A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4D1F1-61AB-444F-AE09-BEF13316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B205-053E-604D-B65B-819B887F565F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11B00-68D4-3849-851A-BDA07B90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6DF81-7CC5-1F46-84D3-0D7D67FC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D6E0-2E18-2A44-853F-EA0F69467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2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1342-4EEE-D345-BF77-AC291FCA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E3922-F88E-5D47-94EA-C775188DA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C54B3-7AFE-6D46-8EC8-7CD6CE1B7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C68C6-B1C5-9E46-9184-EBC9DDE6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B205-053E-604D-B65B-819B887F565F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F9A4D-CBA7-E246-A69D-C3DDF9C9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07063-DA2D-E244-AAEB-3B41A8F7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DD6E0-2E18-2A44-853F-EA0F69467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8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D1A03-B7A3-C849-A152-B190E95D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22D51-756A-614D-AECA-B3A16F9F8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BD7D1-8D45-9548-A3D2-EEA0500BE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B205-053E-604D-B65B-819B887F565F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C5D3C-AA0D-8E42-9C74-70F6021F5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08B98-49C3-364B-BD02-0F9849DA8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D6E0-2E18-2A44-853F-EA0F69467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E890-D314-5143-8E4C-909C8AB97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F4C18-97F1-DF44-91AF-F4588B1A8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  <a:p>
            <a:r>
              <a:rPr lang="en-US" dirty="0"/>
              <a:t>Slide Count 2 with </a:t>
            </a:r>
            <a:r>
              <a:rPr lang="en-US"/>
              <a:t>3 slides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4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286E-AE58-5B48-BD41-6C5EC6AB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D9A0-184C-024D-ADC2-A3BDB7D6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Another line of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3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B120-40A9-C342-B618-D3BBC3EF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AED95-8ABE-6942-BB21-030475227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Text</a:t>
            </a:r>
          </a:p>
          <a:p>
            <a:r>
              <a:rPr lang="en-US" dirty="0"/>
              <a:t>More Text 2</a:t>
            </a:r>
          </a:p>
        </p:txBody>
      </p:sp>
    </p:spTree>
    <p:extLst>
      <p:ext uri="{BB962C8B-B14F-4D97-AF65-F5344CB8AC3E}">
        <p14:creationId xmlns:p14="http://schemas.microsoft.com/office/powerpoint/2010/main" val="138622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Title Slide</vt:lpstr>
      <vt:lpstr>Slide 2</vt:lpstr>
      <vt:lpstr>Slide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Josh Horvath</dc:creator>
  <cp:lastModifiedBy>Josh Horvath</cp:lastModifiedBy>
  <cp:revision>2</cp:revision>
  <dcterms:created xsi:type="dcterms:W3CDTF">2022-01-23T21:52:43Z</dcterms:created>
  <dcterms:modified xsi:type="dcterms:W3CDTF">2022-01-23T21:57:44Z</dcterms:modified>
</cp:coreProperties>
</file>