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9F37-241E-07B3-1582-3497CD5C4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90A0-B33B-DFA4-7C23-BC1E114F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DA83C-71F3-B454-AAF0-92D4AADC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08A5-D016-0269-FFEA-D893AC70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C820-81F6-FADD-299E-1E6AE9B6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3D5F-7706-2C13-AF2B-75BBDF37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9B48-E3E7-49CB-55FE-015A31E9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2090F-FB2D-C3D5-2E7D-EF7859DB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DFD3-3397-53AB-0F5C-BDB88EEB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A098-264A-47B6-1B83-EAA10163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131EF-A2CD-1E55-F752-225D04DBD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55640-1D97-AA97-01BF-56C1928B6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22A5-A421-147D-056D-2E122E73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FD97-2A7B-67C0-1A0E-954E5260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9C7D-DFB7-CCDA-AD76-6D57A186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0372-80DC-ECF6-398F-A71E765C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DCD1-4270-4144-49C0-495B3461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77EA-093A-8934-283A-18DD2E70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9D26-600C-6106-BE9A-DB684A62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4A95-106B-5AB1-0316-067D545F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5E1-678F-63C8-B32A-355B5D4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61D23-65DA-890A-D6D6-D98A0AC9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2641-47EB-D54D-149D-011A7FA7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921C-0C01-9245-8E0F-FF089D22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A464-87FA-2999-E67E-61796C9B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C237-EB5D-5153-3630-D6339191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895B-589A-3B5D-59CE-AB810289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D79DD-CDFE-A5F7-2ED4-6E006796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8EE4-DF7B-DEA3-C791-D06D2623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9FF47-1983-5E3D-6774-89B46AB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16DE9-D0AD-64FC-D187-0EBF8355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0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6736-5C4D-80F1-633F-2E415CE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58C2-B01F-CB27-410F-D1D603261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3AF9C-382C-B83E-A46D-94BFD5375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0D8E4-B03E-66B9-BB2C-F2C781DA6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20B1D-A751-1E73-5CBE-1A4643E09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BCDB3-925A-903A-8348-1F63D4A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5A2BF-6AF0-BF45-23B0-55709C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55126-0818-FF7D-6854-FF55255A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B66C-F17C-72D4-C58C-19CB79BF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1F28-FF02-E89B-5AF1-BCCA1315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AF113-8380-976C-80C1-24E026F7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DC9F5-A9F6-474A-4658-A441EB39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EBC87-5421-5D5A-2952-8224DDBB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2173F-3669-5B22-3775-4BE47876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1D02-C0A8-5758-F20C-31212CD6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287F-7704-109E-BBD5-37B56CC5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FD45-87DD-0699-A75C-3B7BE95C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12F6-EC00-02F7-C549-578826567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86F5-3EC2-EDC3-6E5C-FE18063A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D275-AA64-49DD-9BE6-11F26F7D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F9029-590B-926D-4C17-F0502BF3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0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F7AD-4839-D9C0-A7D2-32C86DD0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684B9-25DB-4692-72FE-FD144453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51185-C11F-D79D-E342-3A076790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3FD45-5C74-835A-6B9D-AFB3334A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8E77-4FA3-DF5D-C774-7ED933C6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67264-D8C6-7035-E2AB-9B632BF5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BAC18-69E9-78C5-08F1-61D1F3E3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10D5-E148-3107-BC5F-2FE959B6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2604-A319-A2FF-2811-1AC9C1467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8A357-52EB-DF40-9F89-23ABA9251C8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E20D-54FF-2999-46B0-01C0C5289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7E2D-8300-F400-D662-8839A39A1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9C80F-E058-344F-83E5-30F0FD610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015F81-1DE6-BB6C-551B-F4C23494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B8CCB0-727F-FFBA-8D82-203767C4A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14057"/>
              </p:ext>
            </p:extLst>
          </p:nvPr>
        </p:nvGraphicFramePr>
        <p:xfrm>
          <a:off x="838199" y="1690688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48686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23331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145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772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3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Miller, Barney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8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Potter, Sherman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6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22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Table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Horvath</dc:creator>
  <cp:lastModifiedBy>Josh Horvath</cp:lastModifiedBy>
  <cp:revision>1</cp:revision>
  <dcterms:created xsi:type="dcterms:W3CDTF">2024-09-11T16:34:32Z</dcterms:created>
  <dcterms:modified xsi:type="dcterms:W3CDTF">2024-09-11T16:49:03Z</dcterms:modified>
</cp:coreProperties>
</file>