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2_1F9F2C47.xml" ContentType="application/vnd.ms-powerpoint.comments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3DDFAB-8503-08B1-8845-5C6606C1444A}" name="Josh Horvath" initials="" userId="S::jhorvath@edaptive.com::4bce7f56-0c0f-4c8f-ad19-22359a9ef2d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85170"/>
  </p:normalViewPr>
  <p:slideViewPr>
    <p:cSldViewPr snapToGrid="0">
      <p:cViewPr varScale="1">
        <p:scale>
          <a:sx n="108" d="100"/>
          <a:sy n="108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modernComment_102_1F9F2C4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EF45D1-B852-A34C-BF10-46B57C5F3284}" authorId="{353DDFAB-8503-08B1-8845-5C6606C1444A}" created="2024-09-11T20:17:07.327">
    <pc:sldMkLst xmlns:pc="http://schemas.microsoft.com/office/powerpoint/2013/main/command">
      <pc:docMk/>
      <pc:sldMk cId="530525255" sldId="258"/>
    </pc:sldMkLst>
    <p188:txBody>
      <a:bodyPr/>
      <a:lstStyle/>
      <a:p>
        <a:r>
          <a:rPr lang="en-US"/>
          <a:t>Comment on bullet slide.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02C8B-CC4E-ED46-B9E4-AEE709F86103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797DB-4B29-1A4C-B258-CCF1C3F6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2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for title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797DB-4B29-1A4C-B258-CCF1C3F6E9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for bullet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797DB-4B29-1A4C-B258-CCF1C3F6E9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2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for table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797DB-4B29-1A4C-B258-CCF1C3F6E9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1F01-B78D-0D88-987F-C366E5E3A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69C2A-7CAE-1A04-D551-AFAB0A0DC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9FDFC-72CE-15DC-D435-2F050B3A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E720-1816-8346-A157-6438987F175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0742-7E17-F2FD-A8BC-F9862986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1CCDF-BF21-3C27-AA71-A81CBECE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9DB1-04DA-8B4A-ADF1-DB03B2B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7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DC31-1E24-C969-F08D-601DC38E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6B13E-8A09-1944-C318-0DFFE8ACA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2FA53-5218-6DC7-37A9-BF464E5D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E720-1816-8346-A157-6438987F175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77F7-C6A2-A2A7-28A6-6BFB52D2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F546-D048-012C-DFF5-80A3C6A8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9DB1-04DA-8B4A-ADF1-DB03B2B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49BC4-D3AB-3628-609D-F26CF134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1FA4D-342E-25CD-018B-87B0CCCF9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AD49-3CDC-E15D-B9B5-0515C262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E720-1816-8346-A157-6438987F175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ECBD-61F8-137B-BFD8-D7802650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0EC6-D9B1-2FA1-9C45-67BB4974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9DB1-04DA-8B4A-ADF1-DB03B2B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4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2497-C330-2943-EF84-2E555C44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BDD8-DB19-8E82-051A-2755B3CE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106E-D6FD-84DC-5BED-0DEAC1B8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E720-1816-8346-A157-6438987F175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78BF8-9949-3910-13DC-BF282585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A8B3-FA0E-88AA-D998-E573FF7C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9DB1-04DA-8B4A-ADF1-DB03B2B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F142-90F4-E434-6B16-D9488291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B7290-BE8F-8D99-7F3A-FE3B10889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83153-6B35-3361-8A09-1C63F25B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E720-1816-8346-A157-6438987F175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C219-1DC8-0098-98C9-1B6F4370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858D-02B5-3BCF-4860-39D9BCE9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9DB1-04DA-8B4A-ADF1-DB03B2B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6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AE16-A350-997C-1222-1DABDF4A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D990-AC31-CF38-3281-AB76B94D5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03455-3101-504A-0393-3A31CF1C9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D8397-DB33-DCAF-F08C-A8B3958A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E720-1816-8346-A157-6438987F175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E049-4749-8748-4592-BB1112DC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9F9D9-4871-6C17-C64F-B7922142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9DB1-04DA-8B4A-ADF1-DB03B2B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895F-0BB8-78D7-6CDC-C4F24EF3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49BD0-D308-E099-737E-1AE26B82C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E32B1-373C-3F10-9F3A-8EDE0633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B0670-721F-82F2-EF5F-5C10AAA3C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1A80E-50DC-852F-8B82-3D7D2F125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EC066-672E-2115-F36D-1CCB635D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E720-1816-8346-A157-6438987F175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67904-4897-2E23-1DF9-4211A8E4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AE70B-D430-668C-044D-9BFFFAB5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9DB1-04DA-8B4A-ADF1-DB03B2B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7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09E1-4A80-4163-E9DD-7BCDAB4A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09A9E-0911-A9E1-40A6-286320E4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E720-1816-8346-A157-6438987F175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EA5BC-BA38-A1B0-B7B1-A0C7C8B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9D8C2-2573-CF64-AE8C-541FCE42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9DB1-04DA-8B4A-ADF1-DB03B2B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3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B203-C792-37A4-FDE8-A085B9F4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E720-1816-8346-A157-6438987F175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0C6BF-A3F5-BD6B-0989-10DE1938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962CF-E225-FC3D-F066-CAEF2D32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9DB1-04DA-8B4A-ADF1-DB03B2B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600B-453A-52B5-39C1-23361AE5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CFE9-5445-27F4-9044-83155F86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80E4B-6EA9-049D-EA6E-51B62F7D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CE629-6F7B-FB57-CFD3-C6ACB05F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E720-1816-8346-A157-6438987F175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4D146-C335-647D-BE7A-B8C94268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FEC89-7E0D-17A5-7141-61478557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9DB1-04DA-8B4A-ADF1-DB03B2B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2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891B-0411-7C22-35E1-60985FE5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F470D-017D-7483-A688-76B11ECB0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6C444-7478-6AE5-B451-9CDA803D5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ECD7F-B0A6-5397-394B-FD9A93C8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E720-1816-8346-A157-6438987F175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92F65-9A22-0679-8DFD-B1B7E728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58498-5E64-0ECC-F3CB-4374C273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29DB1-04DA-8B4A-ADF1-DB03B2B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3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20CE5-B313-F520-4BFE-EDD61150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4E6EB-D2E4-2A8A-0405-80F8146E1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442D2-3AA2-5CFC-BA24-1E7240C67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3E720-1816-8346-A157-6438987F175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40B52-A074-E52F-B0C5-1277E3463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A949-A0F1-BE90-D078-EE1577450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29DB1-04DA-8B4A-ADF1-DB03B2B19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1F9F2C4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21CD-FF40-9EB9-CF15-8630ABCB0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Whole Text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EDAC7-DFEF-CC27-0A50-98AA5FDE0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Text should be collected.</a:t>
            </a:r>
          </a:p>
        </p:txBody>
      </p:sp>
    </p:spTree>
    <p:extLst>
      <p:ext uri="{BB962C8B-B14F-4D97-AF65-F5344CB8AC3E}">
        <p14:creationId xmlns:p14="http://schemas.microsoft.com/office/powerpoint/2010/main" val="383738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FA98-37FE-AD7A-E694-C8011C6C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3547-AA30-7DA4-6648-DDA69B6B0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</a:t>
            </a:r>
          </a:p>
          <a:p>
            <a:r>
              <a:rPr lang="en-US" dirty="0"/>
              <a:t>Bullet 2</a:t>
            </a:r>
          </a:p>
          <a:p>
            <a:r>
              <a:rPr lang="en-US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53052525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A785-13A2-1E31-459E-EBCED89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Text Table Slide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494CC6-9B2D-8DDA-0090-DCB7277E2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95681"/>
              </p:ext>
            </p:extLst>
          </p:nvPr>
        </p:nvGraphicFramePr>
        <p:xfrm>
          <a:off x="838199" y="1690688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486865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23331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11452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772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Miller, Barney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Potter, Sherman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56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6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</Words>
  <Application>Microsoft Macintosh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Whole Text File</vt:lpstr>
      <vt:lpstr>Bullet Slide</vt:lpstr>
      <vt:lpstr>Whole Text Table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Horvath</dc:creator>
  <cp:lastModifiedBy>Josh Horvath</cp:lastModifiedBy>
  <cp:revision>2</cp:revision>
  <dcterms:created xsi:type="dcterms:W3CDTF">2024-09-11T20:09:41Z</dcterms:created>
  <dcterms:modified xsi:type="dcterms:W3CDTF">2024-09-11T20:17:43Z</dcterms:modified>
</cp:coreProperties>
</file>