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E59E-2C13-20AD-41BD-656A1FED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1A5C-ADF5-43D1-7ADA-85D3B05B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8D90-69DA-B6C9-84B9-BEDEC6DF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BE17-0DA4-96E5-119D-71D7AEDE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C157-CBC1-5367-8B61-D86A154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0ECC-0848-436F-FBA9-A11B4DD3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F3400-4B92-E8C9-53F5-304386E7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F4B7-3FC0-B8FF-D100-FFC77C03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DB30-23F4-7DDE-0D89-477FD8A3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20F8-B8C8-1F48-0D38-C534F48B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35CA9-3680-C6BE-B180-4FBAB22DE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ECEE-4425-E90F-D51C-F4D8CCAB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1213-C65C-A150-ADB7-96F648D9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7F75-D059-6B62-0AA3-3E6A5E77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B7E5-51BC-FAFA-6AAD-D90D6A1F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58ED-585D-AAF9-A6BE-2000C76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687-03EB-D2DD-FC1B-958AEE1E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6EAA-B591-AC8C-139E-08CF1253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E88D-A519-C99E-E685-92E86D84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75F9-3477-34FC-FD5B-1B60EFAF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926B-8399-C55B-19D1-E47562B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0DF6-F22D-B8EE-198C-15747952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08D7-BFAB-5C1D-0856-35C5E81A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8300-7723-22C2-937F-A1592085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1E6-3CEC-F3FB-63EE-EBBB4010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3FA1-9032-22CD-2FFF-3656A515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5E75-7968-EDC3-D32D-C016C456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C8F9-071F-07C3-121F-60DECB92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69C0-66B9-F319-AE9A-A3DB8E26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821E-E2E5-783C-5B32-59EFE29E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DCA5-F9E6-36FE-9EA0-3EB34C4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039-8AC8-1256-27A7-573ABEDA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6721-5E4D-3BAD-5888-34F1D8B7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59AD-ADD3-74A9-EEE9-3BAC4812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70D08-40B2-DE27-FE74-937787ED5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354AA-C94E-95BF-2255-1EEFAAD6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3DF1F-50A3-0FA3-3002-BBB7D922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A9618-CA99-C48D-B181-50038E2D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CE57-2044-8E72-13A1-DAA7BA1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3F9B-5338-0358-3C81-374EFFE4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C189C-A003-4C98-6347-172BF967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C5DE-AAC5-9CD9-5DF7-774551B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1F4F0-986F-519B-CB93-FEF91FD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F1F2E-5CA1-7508-0C29-3FBC010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3882C-8CC7-9CFF-5912-273C92D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947C-A3EB-25D8-3A30-345D7F22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2FD3-C9BD-D70F-FA8E-4A63CCF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6A60-94ED-D7BB-B1C0-2ECA3BE3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609F-401D-DC05-CD4C-28491C78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CA9A-AE22-CD3C-2A10-D0B575FF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73A8-20FA-9205-799A-9E6D1CE2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89BE-1E5A-E2FB-C2C6-9FE9757B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C0F2-E56E-0846-B7D1-42D59B11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8CF0B-2EDE-0918-F65A-CA197A2C0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729B-5194-992E-532F-3AE67FBE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0C09-D01D-FDA7-0B31-EE29EE60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92E6-5619-57EB-D438-66FB8928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A531-98EB-1387-F078-974DBDAC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56EF9-E720-1ABF-996E-29C193AC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479A-885A-D9AA-17F1-A8A711D7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0806-EEA7-7A94-F359-704FDF02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BB84-3D03-FDCB-1167-9B9F27DDF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BC24-38E6-D700-C976-72C100E7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3D5-C64C-8BEA-D537-CA04EC809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5F3E2-7E4A-23CE-9AE2-B174B0C6E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for testing</a:t>
            </a:r>
          </a:p>
        </p:txBody>
      </p:sp>
    </p:spTree>
    <p:extLst>
      <p:ext uri="{BB962C8B-B14F-4D97-AF65-F5344CB8AC3E}">
        <p14:creationId xmlns:p14="http://schemas.microsoft.com/office/powerpoint/2010/main" val="4015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EFA7-0065-2E9A-8A1A-8ACEF2D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8C4F73-F559-BE47-3EA0-DCAC47ACF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89705"/>
              </p:ext>
            </p:extLst>
          </p:nvPr>
        </p:nvGraphicFramePr>
        <p:xfrm>
          <a:off x="838199" y="16906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48686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333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145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772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Miller, Barney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Potter, Sherman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8260-3E6A-B156-634C-879DFEE3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D5B7-7A61-6F92-0189-4B02EF56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 </a:t>
            </a:r>
          </a:p>
          <a:p>
            <a:r>
              <a:rPr lang="en-US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18314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Basic File</vt:lpstr>
      <vt:lpstr>Table slide</vt:lpstr>
      <vt:lpstr>Bullet Slide</vt:lpstr>
    </vt:vector>
  </TitlesOfParts>
  <Manager/>
  <Company>n/a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File D</dc:title>
  <dc:subject>Test file</dc:subject>
  <dc:creator>JHORVATH</dc:creator>
  <cp:keywords/>
  <dc:description>Same as Basic File C, except with different metadata. </dc:description>
  <cp:lastModifiedBy>Josh Horvath</cp:lastModifiedBy>
  <cp:revision>2</cp:revision>
  <dcterms:created xsi:type="dcterms:W3CDTF">2024-09-16T19:06:14Z</dcterms:created>
  <dcterms:modified xsi:type="dcterms:W3CDTF">2024-09-16T19:09:45Z</dcterms:modified>
  <cp:category/>
</cp:coreProperties>
</file>