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Unify Data Gov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350" y="1170499"/>
            <a:ext cx="6107299" cy="33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KICK-OFF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Single format json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Same structure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Provide an API for all developers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Data.gov.ro API not very friendly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Different data structure and formats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Old standards use, hard to convert and parse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✓"/>
            </a:pPr>
            <a:r>
              <a:rPr lang="en"/>
              <a:t>Custom algorithms for parsing and converting data</a:t>
            </a:r>
          </a:p>
          <a:p>
            <a:pPr indent="-228600" lvl="0" marL="457200" rtl="0">
              <a:spcBef>
                <a:spcPts val="0"/>
              </a:spcBef>
              <a:buChar char="✓"/>
            </a:pPr>
            <a:r>
              <a:rPr lang="en"/>
              <a:t>REST API that each developer can consume in a standard manner </a:t>
            </a:r>
          </a:p>
          <a:p>
            <a:pPr indent="-228600" lvl="0" marL="457200">
              <a:spcBef>
                <a:spcPts val="0"/>
              </a:spcBef>
              <a:buChar char="✓"/>
            </a:pPr>
            <a:r>
              <a:rPr lang="en"/>
              <a:t>Web platform used as an API Viewer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pic>
        <p:nvPicPr>
          <p:cNvPr descr="1.jp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289" y="1303349"/>
            <a:ext cx="5231424" cy="294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TODOs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Make the API public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NPM library for file parsing and transformation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Automatic tests for our parsing algorithms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Align with data.gov.ro maintainers for a standard format and data structure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