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59" r:id="rId4"/>
    <p:sldId id="260" r:id="rId5"/>
    <p:sldId id="261" r:id="rId6"/>
    <p:sldId id="262" r:id="rId7"/>
  </p:sldIdLst>
  <p:sldSz cx="10801350" cy="7021513"/>
  <p:notesSz cx="6858000" cy="9144000"/>
  <p:defaultTextStyle>
    <a:defPPr>
      <a:defRPr lang="ko-KR"/>
    </a:defPPr>
    <a:lvl1pPr marL="0" algn="l" defTabSz="101836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184" algn="l" defTabSz="101836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367" algn="l" defTabSz="101836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551" algn="l" defTabSz="101836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6735" algn="l" defTabSz="101836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5918" algn="l" defTabSz="101836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102" algn="l" defTabSz="101836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4285" algn="l" defTabSz="101836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3469" algn="l" defTabSz="101836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1146" y="-96"/>
      </p:cViewPr>
      <p:guideLst>
        <p:guide orient="horz" pos="221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0101" y="2181221"/>
            <a:ext cx="9181148" cy="150507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0203" y="3978857"/>
            <a:ext cx="7560945" cy="17943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6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5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5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4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3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F5D7-0DE8-4411-92CE-A24CE569D97A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AFDE-865C-47E7-8429-279ABFBF9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15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F5D7-0DE8-4411-92CE-A24CE569D97A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AFDE-865C-47E7-8429-279ABFBF9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71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830979" y="281187"/>
            <a:ext cx="2430304" cy="599104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40067" y="281187"/>
            <a:ext cx="7110889" cy="599104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F5D7-0DE8-4411-92CE-A24CE569D97A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AFDE-865C-47E7-8429-279ABFBF9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52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F5D7-0DE8-4411-92CE-A24CE569D97A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AFDE-865C-47E7-8429-279ABFBF9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0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3232" y="4511973"/>
            <a:ext cx="9181148" cy="139455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53232" y="2976018"/>
            <a:ext cx="9181148" cy="1535955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18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3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75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67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59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51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42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34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F5D7-0DE8-4411-92CE-A24CE569D97A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AFDE-865C-47E7-8429-279ABFBF9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49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40068" y="1638354"/>
            <a:ext cx="4770596" cy="46338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90686" y="1638354"/>
            <a:ext cx="4770596" cy="46338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F5D7-0DE8-4411-92CE-A24CE569D97A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AFDE-865C-47E7-8429-279ABFBF9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34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0068" y="1571714"/>
            <a:ext cx="4772472" cy="655016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184" indent="0">
              <a:buNone/>
              <a:defRPr sz="2200" b="1"/>
            </a:lvl2pPr>
            <a:lvl3pPr marL="1018367" indent="0">
              <a:buNone/>
              <a:defRPr sz="2000" b="1"/>
            </a:lvl3pPr>
            <a:lvl4pPr marL="1527551" indent="0">
              <a:buNone/>
              <a:defRPr sz="1800" b="1"/>
            </a:lvl4pPr>
            <a:lvl5pPr marL="2036735" indent="0">
              <a:buNone/>
              <a:defRPr sz="1800" b="1"/>
            </a:lvl5pPr>
            <a:lvl6pPr marL="2545918" indent="0">
              <a:buNone/>
              <a:defRPr sz="1800" b="1"/>
            </a:lvl6pPr>
            <a:lvl7pPr marL="3055102" indent="0">
              <a:buNone/>
              <a:defRPr sz="1800" b="1"/>
            </a:lvl7pPr>
            <a:lvl8pPr marL="3564285" indent="0">
              <a:buNone/>
              <a:defRPr sz="1800" b="1"/>
            </a:lvl8pPr>
            <a:lvl9pPr marL="4073469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0068" y="2226730"/>
            <a:ext cx="4772472" cy="4045497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86936" y="1571714"/>
            <a:ext cx="4774347" cy="655016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184" indent="0">
              <a:buNone/>
              <a:defRPr sz="2200" b="1"/>
            </a:lvl2pPr>
            <a:lvl3pPr marL="1018367" indent="0">
              <a:buNone/>
              <a:defRPr sz="2000" b="1"/>
            </a:lvl3pPr>
            <a:lvl4pPr marL="1527551" indent="0">
              <a:buNone/>
              <a:defRPr sz="1800" b="1"/>
            </a:lvl4pPr>
            <a:lvl5pPr marL="2036735" indent="0">
              <a:buNone/>
              <a:defRPr sz="1800" b="1"/>
            </a:lvl5pPr>
            <a:lvl6pPr marL="2545918" indent="0">
              <a:buNone/>
              <a:defRPr sz="1800" b="1"/>
            </a:lvl6pPr>
            <a:lvl7pPr marL="3055102" indent="0">
              <a:buNone/>
              <a:defRPr sz="1800" b="1"/>
            </a:lvl7pPr>
            <a:lvl8pPr marL="3564285" indent="0">
              <a:buNone/>
              <a:defRPr sz="1800" b="1"/>
            </a:lvl8pPr>
            <a:lvl9pPr marL="4073469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86936" y="2226730"/>
            <a:ext cx="4774347" cy="4045497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F5D7-0DE8-4411-92CE-A24CE569D97A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AFDE-865C-47E7-8429-279ABFBF9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46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F5D7-0DE8-4411-92CE-A24CE569D97A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AFDE-865C-47E7-8429-279ABFBF9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32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F5D7-0DE8-4411-92CE-A24CE569D97A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AFDE-865C-47E7-8429-279ABFBF9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82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0068" y="279560"/>
            <a:ext cx="3553570" cy="118975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23028" y="279561"/>
            <a:ext cx="6038255" cy="599266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40068" y="1469317"/>
            <a:ext cx="3553570" cy="4802910"/>
          </a:xfrm>
        </p:spPr>
        <p:txBody>
          <a:bodyPr/>
          <a:lstStyle>
            <a:lvl1pPr marL="0" indent="0">
              <a:buNone/>
              <a:defRPr sz="1600"/>
            </a:lvl1pPr>
            <a:lvl2pPr marL="509184" indent="0">
              <a:buNone/>
              <a:defRPr sz="1300"/>
            </a:lvl2pPr>
            <a:lvl3pPr marL="1018367" indent="0">
              <a:buNone/>
              <a:defRPr sz="1100"/>
            </a:lvl3pPr>
            <a:lvl4pPr marL="1527551" indent="0">
              <a:buNone/>
              <a:defRPr sz="1000"/>
            </a:lvl4pPr>
            <a:lvl5pPr marL="2036735" indent="0">
              <a:buNone/>
              <a:defRPr sz="1000"/>
            </a:lvl5pPr>
            <a:lvl6pPr marL="2545918" indent="0">
              <a:buNone/>
              <a:defRPr sz="1000"/>
            </a:lvl6pPr>
            <a:lvl7pPr marL="3055102" indent="0">
              <a:buNone/>
              <a:defRPr sz="1000"/>
            </a:lvl7pPr>
            <a:lvl8pPr marL="3564285" indent="0">
              <a:buNone/>
              <a:defRPr sz="1000"/>
            </a:lvl8pPr>
            <a:lvl9pPr marL="407346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F5D7-0DE8-4411-92CE-A24CE569D97A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AFDE-865C-47E7-8429-279ABFBF9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04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7140" y="4915059"/>
            <a:ext cx="6480810" cy="5802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117140" y="627385"/>
            <a:ext cx="6480810" cy="4212908"/>
          </a:xfrm>
        </p:spPr>
        <p:txBody>
          <a:bodyPr/>
          <a:lstStyle>
            <a:lvl1pPr marL="0" indent="0">
              <a:buNone/>
              <a:defRPr sz="3600"/>
            </a:lvl1pPr>
            <a:lvl2pPr marL="509184" indent="0">
              <a:buNone/>
              <a:defRPr sz="3100"/>
            </a:lvl2pPr>
            <a:lvl3pPr marL="1018367" indent="0">
              <a:buNone/>
              <a:defRPr sz="2700"/>
            </a:lvl3pPr>
            <a:lvl4pPr marL="1527551" indent="0">
              <a:buNone/>
              <a:defRPr sz="2200"/>
            </a:lvl4pPr>
            <a:lvl5pPr marL="2036735" indent="0">
              <a:buNone/>
              <a:defRPr sz="2200"/>
            </a:lvl5pPr>
            <a:lvl6pPr marL="2545918" indent="0">
              <a:buNone/>
              <a:defRPr sz="2200"/>
            </a:lvl6pPr>
            <a:lvl7pPr marL="3055102" indent="0">
              <a:buNone/>
              <a:defRPr sz="2200"/>
            </a:lvl7pPr>
            <a:lvl8pPr marL="3564285" indent="0">
              <a:buNone/>
              <a:defRPr sz="2200"/>
            </a:lvl8pPr>
            <a:lvl9pPr marL="4073469" indent="0">
              <a:buNone/>
              <a:defRPr sz="22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117140" y="5495310"/>
            <a:ext cx="6480810" cy="824052"/>
          </a:xfrm>
        </p:spPr>
        <p:txBody>
          <a:bodyPr/>
          <a:lstStyle>
            <a:lvl1pPr marL="0" indent="0">
              <a:buNone/>
              <a:defRPr sz="1600"/>
            </a:lvl1pPr>
            <a:lvl2pPr marL="509184" indent="0">
              <a:buNone/>
              <a:defRPr sz="1300"/>
            </a:lvl2pPr>
            <a:lvl3pPr marL="1018367" indent="0">
              <a:buNone/>
              <a:defRPr sz="1100"/>
            </a:lvl3pPr>
            <a:lvl4pPr marL="1527551" indent="0">
              <a:buNone/>
              <a:defRPr sz="1000"/>
            </a:lvl4pPr>
            <a:lvl5pPr marL="2036735" indent="0">
              <a:buNone/>
              <a:defRPr sz="1000"/>
            </a:lvl5pPr>
            <a:lvl6pPr marL="2545918" indent="0">
              <a:buNone/>
              <a:defRPr sz="1000"/>
            </a:lvl6pPr>
            <a:lvl7pPr marL="3055102" indent="0">
              <a:buNone/>
              <a:defRPr sz="1000"/>
            </a:lvl7pPr>
            <a:lvl8pPr marL="3564285" indent="0">
              <a:buNone/>
              <a:defRPr sz="1000"/>
            </a:lvl8pPr>
            <a:lvl9pPr marL="407346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F5D7-0DE8-4411-92CE-A24CE569D97A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AFDE-865C-47E7-8429-279ABFBF9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95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40068" y="281186"/>
            <a:ext cx="9721215" cy="1170252"/>
          </a:xfrm>
          <a:prstGeom prst="rect">
            <a:avLst/>
          </a:prstGeom>
        </p:spPr>
        <p:txBody>
          <a:bodyPr vert="horz" lIns="101837" tIns="50918" rIns="101837" bIns="50918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0068" y="1638354"/>
            <a:ext cx="9721215" cy="4633874"/>
          </a:xfrm>
          <a:prstGeom prst="rect">
            <a:avLst/>
          </a:prstGeom>
        </p:spPr>
        <p:txBody>
          <a:bodyPr vert="horz" lIns="101837" tIns="50918" rIns="101837" bIns="5091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40068" y="6507903"/>
            <a:ext cx="2520315" cy="373831"/>
          </a:xfrm>
          <a:prstGeom prst="rect">
            <a:avLst/>
          </a:prstGeom>
        </p:spPr>
        <p:txBody>
          <a:bodyPr vert="horz" lIns="101837" tIns="50918" rIns="101837" bIns="5091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8F5D7-0DE8-4411-92CE-A24CE569D97A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90461" y="6507903"/>
            <a:ext cx="3420428" cy="373831"/>
          </a:xfrm>
          <a:prstGeom prst="rect">
            <a:avLst/>
          </a:prstGeom>
        </p:spPr>
        <p:txBody>
          <a:bodyPr vert="horz" lIns="101837" tIns="50918" rIns="101837" bIns="5091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40968" y="6507903"/>
            <a:ext cx="2520315" cy="373831"/>
          </a:xfrm>
          <a:prstGeom prst="rect">
            <a:avLst/>
          </a:prstGeom>
        </p:spPr>
        <p:txBody>
          <a:bodyPr vert="horz" lIns="101837" tIns="50918" rIns="101837" bIns="5091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9AFDE-865C-47E7-8429-279ABFBF9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52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367" rtl="0" eaLnBrk="1" latinLnBrk="1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888" indent="-381888" algn="l" defTabSz="1018367" rtl="0" eaLnBrk="1" latinLnBrk="1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423" indent="-318240" algn="l" defTabSz="1018367" rtl="0" eaLnBrk="1" latinLnBrk="1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2959" indent="-254592" algn="l" defTabSz="1018367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143" indent="-254592" algn="l" defTabSz="1018367" rtl="0" eaLnBrk="1" latinLnBrk="1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1326" indent="-254592" algn="l" defTabSz="1018367" rtl="0" eaLnBrk="1" latinLnBrk="1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0510" indent="-254592" algn="l" defTabSz="1018367" rtl="0" eaLnBrk="1" latinLnBrk="1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9694" indent="-254592" algn="l" defTabSz="1018367" rtl="0" eaLnBrk="1" latinLnBrk="1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8877" indent="-254592" algn="l" defTabSz="1018367" rtl="0" eaLnBrk="1" latinLnBrk="1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8061" indent="-254592" algn="l" defTabSz="1018367" rtl="0" eaLnBrk="1" latinLnBrk="1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1836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184" algn="l" defTabSz="101836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367" algn="l" defTabSz="101836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551" algn="l" defTabSz="101836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6735" algn="l" defTabSz="101836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5918" algn="l" defTabSz="101836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102" algn="l" defTabSz="101836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4285" algn="l" defTabSz="101836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3469" algn="l" defTabSz="101836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0068" y="1926581"/>
            <a:ext cx="9721215" cy="1170253"/>
          </a:xfrm>
        </p:spPr>
        <p:txBody>
          <a:bodyPr/>
          <a:lstStyle/>
          <a:p>
            <a:r>
              <a:rPr lang="en-US" altLang="ko-KR" dirty="0" smtClean="0"/>
              <a:t>Open-Source In-memory DB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32923" y="5229657"/>
            <a:ext cx="2016224" cy="400097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ko-KR" altLang="en-US" smtClean="0"/>
              <a:t>인턴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지선학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810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80060" y="1638354"/>
            <a:ext cx="9721215" cy="4633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smtClean="0"/>
              <a:t>1. </a:t>
            </a:r>
            <a:r>
              <a:rPr lang="en-US" altLang="ko-KR" sz="2800" dirty="0" err="1" smtClean="0"/>
              <a:t>Redis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2. HSQLDB</a:t>
            </a:r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3. </a:t>
            </a:r>
            <a:r>
              <a:rPr lang="en-US" altLang="ko-KR" sz="2800" dirty="0" err="1" smtClean="0"/>
              <a:t>Apach</a:t>
            </a:r>
            <a:r>
              <a:rPr lang="en-US" altLang="ko-KR" sz="2800" dirty="0" smtClean="0"/>
              <a:t> Derby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3101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2556001" y="281186"/>
            <a:ext cx="9721215" cy="1170252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 </a:t>
            </a:r>
            <a:r>
              <a:rPr lang="en-US" altLang="ko-KR" sz="3600" dirty="0" err="1" smtClean="0"/>
              <a:t>Redis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0070" y="1278509"/>
            <a:ext cx="9721215" cy="4633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- In-memory </a:t>
            </a:r>
            <a:r>
              <a:rPr lang="en-US" altLang="ko-KR" sz="2000" dirty="0"/>
              <a:t>DBMS</a:t>
            </a:r>
          </a:p>
          <a:p>
            <a:pPr marL="0" indent="0">
              <a:buNone/>
            </a:pPr>
            <a:r>
              <a:rPr lang="en-US" altLang="ko-KR" sz="2000" dirty="0" smtClean="0"/>
              <a:t>- Key/Value </a:t>
            </a:r>
            <a:r>
              <a:rPr lang="ko-KR" altLang="en-US" sz="2000" dirty="0"/>
              <a:t>단위 저장소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 smtClean="0"/>
              <a:t>- No-SQL </a:t>
            </a:r>
            <a:r>
              <a:rPr lang="ko-KR" altLang="en-US" sz="2000" b="1" dirty="0"/>
              <a:t>지원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사용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인스타그램</a:t>
            </a:r>
            <a:r>
              <a:rPr lang="en-US" altLang="ko-KR" sz="2000" dirty="0"/>
              <a:t>, LINE, </a:t>
            </a:r>
            <a:r>
              <a:rPr lang="en-US" altLang="ko-KR" sz="2000" dirty="0" err="1"/>
              <a:t>StackOver</a:t>
            </a:r>
            <a:r>
              <a:rPr lang="en-US" altLang="ko-KR" sz="2000" dirty="0"/>
              <a:t> Flow </a:t>
            </a:r>
            <a:r>
              <a:rPr lang="ko-KR" altLang="en-US" sz="2000" dirty="0"/>
              <a:t>등에서 사용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분산처리 환경일 경우에는 관리도구 </a:t>
            </a:r>
            <a:r>
              <a:rPr lang="ko-KR" altLang="en-US" sz="2000" dirty="0"/>
              <a:t>필요</a:t>
            </a:r>
            <a:r>
              <a:rPr lang="en-US" altLang="ko-KR" sz="2000" dirty="0"/>
              <a:t>(zookeeper)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  <p:pic>
        <p:nvPicPr>
          <p:cNvPr id="1028" name="Picture 4" descr="http://wiki.gurubee.net/download/attachments/26739741/REDISCLUSTER1-1024x56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519" y="3338139"/>
            <a:ext cx="5505653" cy="304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03173" y="6463084"/>
            <a:ext cx="2376264" cy="307764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Redis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Zookeeper </a:t>
            </a:r>
            <a:r>
              <a:rPr lang="ko-KR" altLang="en-US" sz="1400" dirty="0" smtClean="0"/>
              <a:t>구성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9483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2232308" y="281186"/>
            <a:ext cx="9721215" cy="1170252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 HSQLDB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0070" y="1350517"/>
            <a:ext cx="9721215" cy="4633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- Java</a:t>
            </a:r>
            <a:r>
              <a:rPr lang="ko-KR" altLang="en-US" sz="2000" dirty="0"/>
              <a:t>기반 </a:t>
            </a:r>
            <a:r>
              <a:rPr lang="en-US" altLang="ko-KR" sz="2000" dirty="0"/>
              <a:t>RDBMS</a:t>
            </a:r>
          </a:p>
          <a:p>
            <a:pPr marL="0" indent="0">
              <a:buNone/>
            </a:pPr>
            <a:r>
              <a:rPr lang="en-US" altLang="ko-KR" sz="2000" b="1" dirty="0" smtClean="0"/>
              <a:t>- In-memory</a:t>
            </a:r>
            <a:r>
              <a:rPr lang="ko-KR" altLang="en-US" sz="2000" dirty="0"/>
              <a:t>와 </a:t>
            </a:r>
            <a:r>
              <a:rPr lang="en-US" altLang="ko-KR" sz="2000" b="1" dirty="0"/>
              <a:t>Disk</a:t>
            </a:r>
            <a:r>
              <a:rPr lang="en-US" altLang="ko-KR" sz="2000" dirty="0"/>
              <a:t> </a:t>
            </a:r>
            <a:r>
              <a:rPr lang="ko-KR" altLang="en-US" sz="2000" dirty="0"/>
              <a:t>방식 제공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모든 </a:t>
            </a:r>
            <a:r>
              <a:rPr lang="ko-KR" altLang="en-US" sz="2000" dirty="0"/>
              <a:t>데이터를 메모리를 </a:t>
            </a:r>
            <a:r>
              <a:rPr lang="ko-KR" altLang="en-US" sz="2000" dirty="0"/>
              <a:t>상주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규모가 </a:t>
            </a:r>
            <a:r>
              <a:rPr lang="ko-KR" altLang="en-US" sz="2000" dirty="0"/>
              <a:t>작은 사이즈에 적합</a:t>
            </a:r>
            <a:r>
              <a:rPr lang="en-US" altLang="ko-KR" sz="2000" dirty="0"/>
              <a:t>(</a:t>
            </a:r>
            <a:r>
              <a:rPr lang="ko-KR" altLang="en-US" sz="2000" dirty="0"/>
              <a:t>중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소용량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임베디드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최신 </a:t>
            </a:r>
            <a:r>
              <a:rPr lang="ko-KR" altLang="en-US" sz="2000" dirty="0"/>
              <a:t>버전은 </a:t>
            </a:r>
            <a:r>
              <a:rPr lang="en-US" altLang="ko-KR" sz="2000" b="1" dirty="0"/>
              <a:t>8G</a:t>
            </a:r>
            <a:r>
              <a:rPr lang="ko-KR" altLang="en-US" sz="2000" dirty="0"/>
              <a:t>까지 지원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500" dirty="0"/>
          </a:p>
          <a:p>
            <a:pPr>
              <a:buFontTx/>
              <a:buChar char="-"/>
            </a:pPr>
            <a:endParaRPr lang="en-US" altLang="ko-KR" sz="2500" dirty="0"/>
          </a:p>
          <a:p>
            <a:endParaRPr lang="ko-KR" altLang="en-US" sz="2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9"/>
          <a:stretch/>
        </p:blipFill>
        <p:spPr>
          <a:xfrm>
            <a:off x="2058721" y="3755440"/>
            <a:ext cx="6651104" cy="24008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83685" y="6197130"/>
            <a:ext cx="2029048" cy="307764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n-US" altLang="ko-KR" sz="1400" dirty="0" smtClean="0"/>
              <a:t>&lt;RDBMS </a:t>
            </a:r>
            <a:r>
              <a:rPr lang="en-US" altLang="ko-KR" sz="1400" dirty="0" err="1" smtClean="0"/>
              <a:t>BenchMark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2803274" y="4124458"/>
            <a:ext cx="1112851" cy="203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49705" y="4433016"/>
            <a:ext cx="1629326" cy="203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09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638003" y="281186"/>
            <a:ext cx="9721215" cy="1170252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3. Apache </a:t>
            </a:r>
            <a:r>
              <a:rPr lang="en-US" altLang="ko-KR" sz="3600" dirty="0" smtClean="0"/>
              <a:t>Derby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0070" y="1340631"/>
            <a:ext cx="9721215" cy="4633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- Java</a:t>
            </a:r>
            <a:r>
              <a:rPr lang="ko-KR" altLang="en-US" sz="2000" dirty="0"/>
              <a:t>기반 </a:t>
            </a:r>
            <a:r>
              <a:rPr lang="en-US" altLang="ko-KR" sz="2000" dirty="0"/>
              <a:t>RDBMS </a:t>
            </a:r>
            <a:r>
              <a:rPr lang="ko-KR" altLang="en-US" sz="2000" dirty="0"/>
              <a:t>혹은 </a:t>
            </a:r>
            <a:r>
              <a:rPr lang="ko-KR" altLang="en-US" sz="2000" dirty="0" err="1"/>
              <a:t>임베디드</a:t>
            </a:r>
            <a:r>
              <a:rPr lang="ko-KR" altLang="en-US" sz="2000" dirty="0"/>
              <a:t> </a:t>
            </a:r>
            <a:r>
              <a:rPr lang="en-US" altLang="ko-KR" sz="2000" dirty="0"/>
              <a:t>DBMS</a:t>
            </a:r>
          </a:p>
          <a:p>
            <a:pPr marL="0" indent="0">
              <a:buNone/>
            </a:pPr>
            <a:r>
              <a:rPr lang="en-US" altLang="ko-KR" sz="2000" dirty="0"/>
              <a:t>- In-memory </a:t>
            </a:r>
            <a:r>
              <a:rPr lang="ko-KR" altLang="en-US" sz="2000" dirty="0"/>
              <a:t>방식 제공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 err="1"/>
              <a:t>오픈소스</a:t>
            </a:r>
            <a:r>
              <a:rPr lang="en-US" altLang="ko-KR" sz="2000" dirty="0"/>
              <a:t>, </a:t>
            </a:r>
            <a:r>
              <a:rPr lang="ko-KR" altLang="en-US" sz="2000" b="1" dirty="0"/>
              <a:t>안전성</a:t>
            </a:r>
            <a:r>
              <a:rPr lang="ko-KR" altLang="en-US" sz="2000" dirty="0"/>
              <a:t> 우수</a:t>
            </a:r>
            <a:r>
              <a:rPr lang="en-US" altLang="ko-KR" sz="2000" dirty="0"/>
              <a:t>(HSQLDB</a:t>
            </a:r>
            <a:r>
              <a:rPr lang="ko-KR" altLang="en-US" sz="2000" dirty="0"/>
              <a:t>에 비해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- JDBC driver </a:t>
            </a:r>
            <a:r>
              <a:rPr lang="ko-KR" altLang="en-US" sz="2000" dirty="0"/>
              <a:t>내장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설치</a:t>
            </a:r>
            <a:r>
              <a:rPr lang="en-US" altLang="ko-KR" sz="2000" dirty="0"/>
              <a:t>, </a:t>
            </a:r>
            <a:r>
              <a:rPr lang="ko-KR" altLang="en-US" sz="2000" dirty="0"/>
              <a:t>배포</a:t>
            </a:r>
            <a:r>
              <a:rPr lang="en-US" altLang="ko-KR" sz="2000" dirty="0"/>
              <a:t>, </a:t>
            </a:r>
            <a:r>
              <a:rPr lang="ko-KR" altLang="en-US" sz="2000" dirty="0"/>
              <a:t>사용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pic>
        <p:nvPicPr>
          <p:cNvPr id="2050" name="Picture 2" descr="http://2.bp.blogspot.com/-xbIUwLu5wZE/U_LZjNxy0BI/AAAAAAAAHo4/HiAqIvkXAzI/s1600/networ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86" y="3150716"/>
            <a:ext cx="257175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40287" y="6459017"/>
            <a:ext cx="2308448" cy="307764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n-US" altLang="ko-KR" sz="1400" dirty="0"/>
              <a:t>&lt;Derby Network Server&gt;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5700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ache2.asset-cache.net/xc/513207601.jpg?v=2&amp;c=IWSAsset&amp;k=2&amp;d=1qU2BGIDBxkae0JgxfDsMSrvpTPMuPE2kT2NjprXIGjuwgvkw4yvWxzTSpBPDtx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059" y="1077837"/>
            <a:ext cx="7189002" cy="49775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50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136</Words>
  <Application>Microsoft Office PowerPoint</Application>
  <PresentationFormat>사용자 지정</PresentationFormat>
  <Paragraphs>30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Open-Source In-memory DB</vt:lpstr>
      <vt:lpstr>목차</vt:lpstr>
      <vt:lpstr>1. Redis</vt:lpstr>
      <vt:lpstr>2. HSQLDB</vt:lpstr>
      <vt:lpstr>3. Apache Derby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secuve</dc:creator>
  <cp:lastModifiedBy>secuve</cp:lastModifiedBy>
  <cp:revision>3</cp:revision>
  <dcterms:created xsi:type="dcterms:W3CDTF">2016-08-04T01:55:31Z</dcterms:created>
  <dcterms:modified xsi:type="dcterms:W3CDTF">2016-08-04T05:48:11Z</dcterms:modified>
</cp:coreProperties>
</file>