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5" r:id="rId3"/>
    <p:sldId id="332" r:id="rId4"/>
    <p:sldId id="341" r:id="rId5"/>
    <p:sldId id="340" r:id="rId6"/>
    <p:sldId id="344" r:id="rId7"/>
    <p:sldId id="347" r:id="rId8"/>
    <p:sldId id="343" r:id="rId9"/>
    <p:sldId id="348" r:id="rId10"/>
    <p:sldId id="3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6D140-FB6C-4FBC-AA32-B3C1E02BC428}" v="5" dt="2021-04-02T16:48:13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05FB64D1-4BF7-4FA1-B4C0-56E75BA004BF}"/>
    <pc:docChg chg="undo custSel mod addSld delSld modSld">
      <pc:chgData name="Md Kauser Ahmmed" userId="81e39d19-8d5c-4ffe-9a82-20799efac8e0" providerId="ADAL" clId="{05FB64D1-4BF7-4FA1-B4C0-56E75BA004BF}" dt="2021-03-19T17:21:51.913" v="199" actId="20577"/>
      <pc:docMkLst>
        <pc:docMk/>
      </pc:docMkLst>
      <pc:sldChg chg="modSp mod">
        <pc:chgData name="Md Kauser Ahmmed" userId="81e39d19-8d5c-4ffe-9a82-20799efac8e0" providerId="ADAL" clId="{05FB64D1-4BF7-4FA1-B4C0-56E75BA004BF}" dt="2021-03-19T17:09:06.688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05FB64D1-4BF7-4FA1-B4C0-56E75BA004BF}" dt="2021-03-19T17:09:06.688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05FB64D1-4BF7-4FA1-B4C0-56E75BA004BF}" dt="2021-03-19T17:09:34.831" v="38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05FB64D1-4BF7-4FA1-B4C0-56E75BA004BF}" dt="2021-03-19T17:09:34.831" v="38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del mod">
        <pc:chgData name="Md Kauser Ahmmed" userId="81e39d19-8d5c-4ffe-9a82-20799efac8e0" providerId="ADAL" clId="{05FB64D1-4BF7-4FA1-B4C0-56E75BA004BF}" dt="2021-03-19T17:10:00.877" v="40" actId="47"/>
        <pc:sldMkLst>
          <pc:docMk/>
          <pc:sldMk cId="1518410734" sldId="327"/>
        </pc:sldMkLst>
        <pc:spChg chg="mod">
          <ac:chgData name="Md Kauser Ahmmed" userId="81e39d19-8d5c-4ffe-9a82-20799efac8e0" providerId="ADAL" clId="{05FB64D1-4BF7-4FA1-B4C0-56E75BA004BF}" dt="2021-03-19T17:09:58.640" v="39" actId="6549"/>
          <ac:spMkLst>
            <pc:docMk/>
            <pc:sldMk cId="1518410734" sldId="327"/>
            <ac:spMk id="2" creationId="{C776B530-41A2-44CD-AE6B-98B0CBAB089C}"/>
          </ac:spMkLst>
        </pc:spChg>
      </pc:sldChg>
      <pc:sldChg chg="addSp delSp modSp del mod">
        <pc:chgData name="Md Kauser Ahmmed" userId="81e39d19-8d5c-4ffe-9a82-20799efac8e0" providerId="ADAL" clId="{05FB64D1-4BF7-4FA1-B4C0-56E75BA004BF}" dt="2021-03-19T17:12:51.205" v="60" actId="47"/>
        <pc:sldMkLst>
          <pc:docMk/>
          <pc:sldMk cId="822762052" sldId="331"/>
        </pc:sldMkLst>
        <pc:spChg chg="add mod">
          <ac:chgData name="Md Kauser Ahmmed" userId="81e39d19-8d5c-4ffe-9a82-20799efac8e0" providerId="ADAL" clId="{05FB64D1-4BF7-4FA1-B4C0-56E75BA004BF}" dt="2021-03-19T17:12:45.068" v="59" actId="478"/>
          <ac:spMkLst>
            <pc:docMk/>
            <pc:sldMk cId="822762052" sldId="331"/>
            <ac:spMk id="6" creationId="{1B2C12F1-DACC-4066-8BF7-811CF2ECE64E}"/>
          </ac:spMkLst>
        </pc:spChg>
        <pc:graphicFrameChg chg="del">
          <ac:chgData name="Md Kauser Ahmmed" userId="81e39d19-8d5c-4ffe-9a82-20799efac8e0" providerId="ADAL" clId="{05FB64D1-4BF7-4FA1-B4C0-56E75BA004BF}" dt="2021-03-19T17:12:45.068" v="59" actId="478"/>
          <ac:graphicFrameMkLst>
            <pc:docMk/>
            <pc:sldMk cId="822762052" sldId="331"/>
            <ac:graphicFrameMk id="5" creationId="{710B9D68-18CB-4397-9504-F8C5DB275EDA}"/>
          </ac:graphicFrameMkLst>
        </pc:graphicFrameChg>
      </pc:sldChg>
      <pc:sldChg chg="addSp delSp modSp mod">
        <pc:chgData name="Md Kauser Ahmmed" userId="81e39d19-8d5c-4ffe-9a82-20799efac8e0" providerId="ADAL" clId="{05FB64D1-4BF7-4FA1-B4C0-56E75BA004BF}" dt="2021-03-19T17:21:51.913" v="199" actId="20577"/>
        <pc:sldMkLst>
          <pc:docMk/>
          <pc:sldMk cId="2105853141" sldId="332"/>
        </pc:sldMkLst>
        <pc:spChg chg="mod">
          <ac:chgData name="Md Kauser Ahmmed" userId="81e39d19-8d5c-4ffe-9a82-20799efac8e0" providerId="ADAL" clId="{05FB64D1-4BF7-4FA1-B4C0-56E75BA004BF}" dt="2021-03-19T17:11:51.127" v="46" actId="26606"/>
          <ac:spMkLst>
            <pc:docMk/>
            <pc:sldMk cId="2105853141" sldId="332"/>
            <ac:spMk id="2" creationId="{F17DB7F1-4F3F-4BB2-B377-714C69714AEE}"/>
          </ac:spMkLst>
        </pc:spChg>
        <pc:spChg chg="mod">
          <ac:chgData name="Md Kauser Ahmmed" userId="81e39d19-8d5c-4ffe-9a82-20799efac8e0" providerId="ADAL" clId="{05FB64D1-4BF7-4FA1-B4C0-56E75BA004BF}" dt="2021-03-19T17:11:51.127" v="46" actId="26606"/>
          <ac:spMkLst>
            <pc:docMk/>
            <pc:sldMk cId="2105853141" sldId="332"/>
            <ac:spMk id="3" creationId="{E8A42D01-E107-4E71-B24C-3845AD3468A3}"/>
          </ac:spMkLst>
        </pc:spChg>
        <pc:spChg chg="add del mod">
          <ac:chgData name="Md Kauser Ahmmed" userId="81e39d19-8d5c-4ffe-9a82-20799efac8e0" providerId="ADAL" clId="{05FB64D1-4BF7-4FA1-B4C0-56E75BA004BF}" dt="2021-03-19T17:10:15.836" v="42"/>
          <ac:spMkLst>
            <pc:docMk/>
            <pc:sldMk cId="2105853141" sldId="332"/>
            <ac:spMk id="6" creationId="{ECD9987B-C9C9-48E3-9CB9-2336459B7230}"/>
          </ac:spMkLst>
        </pc:spChg>
        <pc:spChg chg="del">
          <ac:chgData name="Md Kauser Ahmmed" userId="81e39d19-8d5c-4ffe-9a82-20799efac8e0" providerId="ADAL" clId="{05FB64D1-4BF7-4FA1-B4C0-56E75BA004BF}" dt="2021-03-19T17:10:24.351" v="43" actId="26606"/>
          <ac:spMkLst>
            <pc:docMk/>
            <pc:sldMk cId="2105853141" sldId="332"/>
            <ac:spMk id="9" creationId="{160022CF-D73B-45FB-8DD4-1B1C0C92E702}"/>
          </ac:spMkLst>
        </pc:spChg>
        <pc:spChg chg="add del mod">
          <ac:chgData name="Md Kauser Ahmmed" userId="81e39d19-8d5c-4ffe-9a82-20799efac8e0" providerId="ADAL" clId="{05FB64D1-4BF7-4FA1-B4C0-56E75BA004BF}" dt="2021-03-19T17:11:47.832" v="45"/>
          <ac:spMkLst>
            <pc:docMk/>
            <pc:sldMk cId="2105853141" sldId="332"/>
            <ac:spMk id="10" creationId="{5A98BAC7-03E4-429A-8C94-7A3E2B052A86}"/>
          </ac:spMkLst>
        </pc:spChg>
        <pc:spChg chg="del">
          <ac:chgData name="Md Kauser Ahmmed" userId="81e39d19-8d5c-4ffe-9a82-20799efac8e0" providerId="ADAL" clId="{05FB64D1-4BF7-4FA1-B4C0-56E75BA004BF}" dt="2021-03-19T17:10:24.351" v="43" actId="26606"/>
          <ac:spMkLst>
            <pc:docMk/>
            <pc:sldMk cId="2105853141" sldId="332"/>
            <ac:spMk id="11" creationId="{AC2C106E-0A9A-4090-95B9-B7070646D255}"/>
          </ac:spMkLst>
        </pc:spChg>
        <pc:spChg chg="add del">
          <ac:chgData name="Md Kauser Ahmmed" userId="81e39d19-8d5c-4ffe-9a82-20799efac8e0" providerId="ADAL" clId="{05FB64D1-4BF7-4FA1-B4C0-56E75BA004BF}" dt="2021-03-19T17:11:51.127" v="46" actId="26606"/>
          <ac:spMkLst>
            <pc:docMk/>
            <pc:sldMk cId="2105853141" sldId="332"/>
            <ac:spMk id="16" creationId="{442F1C99-DC89-4C0E-9645-78ED266B87F6}"/>
          </ac:spMkLst>
        </pc:spChg>
        <pc:grpChg chg="add del">
          <ac:chgData name="Md Kauser Ahmmed" userId="81e39d19-8d5c-4ffe-9a82-20799efac8e0" providerId="ADAL" clId="{05FB64D1-4BF7-4FA1-B4C0-56E75BA004BF}" dt="2021-03-19T17:11:51.127" v="46" actId="26606"/>
          <ac:grpSpMkLst>
            <pc:docMk/>
            <pc:sldMk cId="2105853141" sldId="332"/>
            <ac:grpSpMk id="18" creationId="{4396BB5E-BA6F-47C5-9F8F-843CAB8EC84B}"/>
          </ac:grpSpMkLst>
        </pc:grpChg>
        <pc:graphicFrameChg chg="del">
          <ac:chgData name="Md Kauser Ahmmed" userId="81e39d19-8d5c-4ffe-9a82-20799efac8e0" providerId="ADAL" clId="{05FB64D1-4BF7-4FA1-B4C0-56E75BA004BF}" dt="2021-03-19T17:10:05.611" v="41" actId="478"/>
          <ac:graphicFrameMkLst>
            <pc:docMk/>
            <pc:sldMk cId="2105853141" sldId="332"/>
            <ac:graphicFrameMk id="4" creationId="{E29FA7A1-5C42-4510-98E8-8F2E357266C3}"/>
          </ac:graphicFrameMkLst>
        </pc:graphicFrameChg>
        <pc:graphicFrameChg chg="add del mod modGraphic">
          <ac:chgData name="Md Kauser Ahmmed" userId="81e39d19-8d5c-4ffe-9a82-20799efac8e0" providerId="ADAL" clId="{05FB64D1-4BF7-4FA1-B4C0-56E75BA004BF}" dt="2021-03-19T17:11:34.088" v="44" actId="478"/>
          <ac:graphicFrameMkLst>
            <pc:docMk/>
            <pc:sldMk cId="2105853141" sldId="332"/>
            <ac:graphicFrameMk id="7" creationId="{808FD0AF-F6D2-4E5D-BB12-050CF91086BB}"/>
          </ac:graphicFrameMkLst>
        </pc:graphicFrameChg>
        <pc:graphicFrameChg chg="add mod modGraphic">
          <ac:chgData name="Md Kauser Ahmmed" userId="81e39d19-8d5c-4ffe-9a82-20799efac8e0" providerId="ADAL" clId="{05FB64D1-4BF7-4FA1-B4C0-56E75BA004BF}" dt="2021-03-19T17:21:51.913" v="199" actId="20577"/>
          <ac:graphicFrameMkLst>
            <pc:docMk/>
            <pc:sldMk cId="2105853141" sldId="332"/>
            <ac:graphicFrameMk id="12" creationId="{8A5B8E16-690E-417C-ADDE-FCCB374102C5}"/>
          </ac:graphicFrameMkLst>
        </pc:graphicFrameChg>
      </pc:sldChg>
      <pc:sldChg chg="addSp delSp modSp mod setBg">
        <pc:chgData name="Md Kauser Ahmmed" userId="81e39d19-8d5c-4ffe-9a82-20799efac8e0" providerId="ADAL" clId="{05FB64D1-4BF7-4FA1-B4C0-56E75BA004BF}" dt="2021-03-19T17:16:28.029" v="142"/>
        <pc:sldMkLst>
          <pc:docMk/>
          <pc:sldMk cId="972121757" sldId="333"/>
        </pc:sldMkLst>
        <pc:spChg chg="mod">
          <ac:chgData name="Md Kauser Ahmmed" userId="81e39d19-8d5c-4ffe-9a82-20799efac8e0" providerId="ADAL" clId="{05FB64D1-4BF7-4FA1-B4C0-56E75BA004BF}" dt="2021-03-19T17:16:28.029" v="142"/>
          <ac:spMkLst>
            <pc:docMk/>
            <pc:sldMk cId="972121757" sldId="333"/>
            <ac:spMk id="2" creationId="{B7AE37B9-75F2-4D66-9B0B-EB3D161403E6}"/>
          </ac:spMkLst>
        </pc:spChg>
        <pc:spChg chg="add del mod">
          <ac:chgData name="Md Kauser Ahmmed" userId="81e39d19-8d5c-4ffe-9a82-20799efac8e0" providerId="ADAL" clId="{05FB64D1-4BF7-4FA1-B4C0-56E75BA004BF}" dt="2021-03-19T17:16:08.361" v="135" actId="931"/>
          <ac:spMkLst>
            <pc:docMk/>
            <pc:sldMk cId="972121757" sldId="333"/>
            <ac:spMk id="4" creationId="{9623C012-EEDF-433F-9005-B7DFDC8538C3}"/>
          </ac:spMkLst>
        </pc:spChg>
        <pc:spChg chg="del">
          <ac:chgData name="Md Kauser Ahmmed" userId="81e39d19-8d5c-4ffe-9a82-20799efac8e0" providerId="ADAL" clId="{05FB64D1-4BF7-4FA1-B4C0-56E75BA004BF}" dt="2021-03-19T17:14:47.898" v="119" actId="478"/>
          <ac:spMkLst>
            <pc:docMk/>
            <pc:sldMk cId="972121757" sldId="333"/>
            <ac:spMk id="6" creationId="{72BAFE31-1B6A-48A9-8AC1-C8E9DE7106C6}"/>
          </ac:spMkLst>
        </pc:spChg>
        <pc:spChg chg="mod ord">
          <ac:chgData name="Md Kauser Ahmmed" userId="81e39d19-8d5c-4ffe-9a82-20799efac8e0" providerId="ADAL" clId="{05FB64D1-4BF7-4FA1-B4C0-56E75BA004BF}" dt="2021-03-19T17:16:12.937" v="138" actId="26606"/>
          <ac:spMkLst>
            <pc:docMk/>
            <pc:sldMk cId="972121757" sldId="333"/>
            <ac:spMk id="7" creationId="{72C30C93-9EF8-41DB-A994-277AE0F15D7F}"/>
          </ac:spMkLst>
        </pc:spChg>
        <pc:picChg chg="del">
          <ac:chgData name="Md Kauser Ahmmed" userId="81e39d19-8d5c-4ffe-9a82-20799efac8e0" providerId="ADAL" clId="{05FB64D1-4BF7-4FA1-B4C0-56E75BA004BF}" dt="2021-03-19T17:15:04.619" v="122" actId="478"/>
          <ac:picMkLst>
            <pc:docMk/>
            <pc:sldMk cId="972121757" sldId="333"/>
            <ac:picMk id="5" creationId="{AE39C00E-BEBE-4CD3-BBE5-1A0561FC7F41}"/>
          </ac:picMkLst>
        </pc:picChg>
        <pc:picChg chg="add mod">
          <ac:chgData name="Md Kauser Ahmmed" userId="81e39d19-8d5c-4ffe-9a82-20799efac8e0" providerId="ADAL" clId="{05FB64D1-4BF7-4FA1-B4C0-56E75BA004BF}" dt="2021-03-19T17:16:12.937" v="138" actId="26606"/>
          <ac:picMkLst>
            <pc:docMk/>
            <pc:sldMk cId="972121757" sldId="333"/>
            <ac:picMk id="9" creationId="{B034854C-E4A2-490F-AF1B-C1562C0FE4A8}"/>
          </ac:picMkLst>
        </pc:picChg>
      </pc:sldChg>
      <pc:sldChg chg="addSp delSp modSp mod">
        <pc:chgData name="Md Kauser Ahmmed" userId="81e39d19-8d5c-4ffe-9a82-20799efac8e0" providerId="ADAL" clId="{05FB64D1-4BF7-4FA1-B4C0-56E75BA004BF}" dt="2021-03-19T17:18:13.127" v="187" actId="962"/>
        <pc:sldMkLst>
          <pc:docMk/>
          <pc:sldMk cId="3809246640" sldId="334"/>
        </pc:sldMkLst>
        <pc:spChg chg="mod">
          <ac:chgData name="Md Kauser Ahmmed" userId="81e39d19-8d5c-4ffe-9a82-20799efac8e0" providerId="ADAL" clId="{05FB64D1-4BF7-4FA1-B4C0-56E75BA004BF}" dt="2021-03-19T17:17:41.915" v="183" actId="20577"/>
          <ac:spMkLst>
            <pc:docMk/>
            <pc:sldMk cId="3809246640" sldId="334"/>
            <ac:spMk id="2" creationId="{D5EC098D-282C-4B7F-9A67-0D9B678F46EE}"/>
          </ac:spMkLst>
        </pc:spChg>
        <pc:spChg chg="add del mod">
          <ac:chgData name="Md Kauser Ahmmed" userId="81e39d19-8d5c-4ffe-9a82-20799efac8e0" providerId="ADAL" clId="{05FB64D1-4BF7-4FA1-B4C0-56E75BA004BF}" dt="2021-03-19T17:18:11.733" v="185" actId="931"/>
          <ac:spMkLst>
            <pc:docMk/>
            <pc:sldMk cId="3809246640" sldId="334"/>
            <ac:spMk id="5" creationId="{4850BEC1-5D7B-4B7D-8F1E-73F046B83BC3}"/>
          </ac:spMkLst>
        </pc:spChg>
        <pc:spChg chg="del">
          <ac:chgData name="Md Kauser Ahmmed" userId="81e39d19-8d5c-4ffe-9a82-20799efac8e0" providerId="ADAL" clId="{05FB64D1-4BF7-4FA1-B4C0-56E75BA004BF}" dt="2021-03-19T17:14:52.528" v="120" actId="478"/>
          <ac:spMkLst>
            <pc:docMk/>
            <pc:sldMk cId="3809246640" sldId="334"/>
            <ac:spMk id="7" creationId="{7AD1DEC8-A0A3-4529-801B-69B54A38BAE0}"/>
          </ac:spMkLst>
        </pc:spChg>
        <pc:picChg chg="del">
          <ac:chgData name="Md Kauser Ahmmed" userId="81e39d19-8d5c-4ffe-9a82-20799efac8e0" providerId="ADAL" clId="{05FB64D1-4BF7-4FA1-B4C0-56E75BA004BF}" dt="2021-03-19T17:18:01.538" v="184" actId="478"/>
          <ac:picMkLst>
            <pc:docMk/>
            <pc:sldMk cId="3809246640" sldId="334"/>
            <ac:picMk id="6" creationId="{E27FF29E-4226-4D0A-A799-A64A727BF962}"/>
          </ac:picMkLst>
        </pc:picChg>
        <pc:picChg chg="add mod">
          <ac:chgData name="Md Kauser Ahmmed" userId="81e39d19-8d5c-4ffe-9a82-20799efac8e0" providerId="ADAL" clId="{05FB64D1-4BF7-4FA1-B4C0-56E75BA004BF}" dt="2021-03-19T17:18:13.127" v="187" actId="962"/>
          <ac:picMkLst>
            <pc:docMk/>
            <pc:sldMk cId="3809246640" sldId="334"/>
            <ac:picMk id="9" creationId="{3B86722C-40BB-4755-8238-A4976CDEB4AD}"/>
          </ac:picMkLst>
        </pc:picChg>
      </pc:sldChg>
      <pc:sldChg chg="delSp del mod">
        <pc:chgData name="Md Kauser Ahmmed" userId="81e39d19-8d5c-4ffe-9a82-20799efac8e0" providerId="ADAL" clId="{05FB64D1-4BF7-4FA1-B4C0-56E75BA004BF}" dt="2021-03-19T17:18:16.562" v="188" actId="47"/>
        <pc:sldMkLst>
          <pc:docMk/>
          <pc:sldMk cId="1256764047" sldId="335"/>
        </pc:sldMkLst>
        <pc:spChg chg="del">
          <ac:chgData name="Md Kauser Ahmmed" userId="81e39d19-8d5c-4ffe-9a82-20799efac8e0" providerId="ADAL" clId="{05FB64D1-4BF7-4FA1-B4C0-56E75BA004BF}" dt="2021-03-19T17:14:56.363" v="121" actId="478"/>
          <ac:spMkLst>
            <pc:docMk/>
            <pc:sldMk cId="1256764047" sldId="335"/>
            <ac:spMk id="7" creationId="{FDEB211B-687D-4F6B-819A-CBDA6BF6F1EE}"/>
          </ac:spMkLst>
        </pc:spChg>
      </pc:sldChg>
      <pc:sldChg chg="delSp modSp mod">
        <pc:chgData name="Md Kauser Ahmmed" userId="81e39d19-8d5c-4ffe-9a82-20799efac8e0" providerId="ADAL" clId="{05FB64D1-4BF7-4FA1-B4C0-56E75BA004BF}" dt="2021-03-19T17:14:36.264" v="118" actId="478"/>
        <pc:sldMkLst>
          <pc:docMk/>
          <pc:sldMk cId="3199477890" sldId="336"/>
        </pc:sldMkLst>
        <pc:spChg chg="del mod">
          <ac:chgData name="Md Kauser Ahmmed" userId="81e39d19-8d5c-4ffe-9a82-20799efac8e0" providerId="ADAL" clId="{05FB64D1-4BF7-4FA1-B4C0-56E75BA004BF}" dt="2021-03-19T17:14:36.264" v="118" actId="478"/>
          <ac:spMkLst>
            <pc:docMk/>
            <pc:sldMk cId="3199477890" sldId="336"/>
            <ac:spMk id="7" creationId="{2B17658A-AEC6-4C22-8EF7-B8920F3C8A01}"/>
          </ac:spMkLst>
        </pc:spChg>
      </pc:sldChg>
      <pc:sldChg chg="addSp delSp modSp add mod setBg">
        <pc:chgData name="Md Kauser Ahmmed" userId="81e39d19-8d5c-4ffe-9a82-20799efac8e0" providerId="ADAL" clId="{05FB64D1-4BF7-4FA1-B4C0-56E75BA004BF}" dt="2021-03-19T17:16:50.862" v="148" actId="26606"/>
        <pc:sldMkLst>
          <pc:docMk/>
          <pc:sldMk cId="881119263" sldId="337"/>
        </pc:sldMkLst>
        <pc:spChg chg="mod">
          <ac:chgData name="Md Kauser Ahmmed" userId="81e39d19-8d5c-4ffe-9a82-20799efac8e0" providerId="ADAL" clId="{05FB64D1-4BF7-4FA1-B4C0-56E75BA004BF}" dt="2021-03-19T17:16:50.862" v="148" actId="26606"/>
          <ac:spMkLst>
            <pc:docMk/>
            <pc:sldMk cId="881119263" sldId="337"/>
            <ac:spMk id="2" creationId="{B7AE37B9-75F2-4D66-9B0B-EB3D161403E6}"/>
          </ac:spMkLst>
        </pc:spChg>
        <pc:spChg chg="add del mod">
          <ac:chgData name="Md Kauser Ahmmed" userId="81e39d19-8d5c-4ffe-9a82-20799efac8e0" providerId="ADAL" clId="{05FB64D1-4BF7-4FA1-B4C0-56E75BA004BF}" dt="2021-03-19T17:16:47.712" v="145" actId="931"/>
          <ac:spMkLst>
            <pc:docMk/>
            <pc:sldMk cId="881119263" sldId="337"/>
            <ac:spMk id="4" creationId="{0F1B4A6E-DE0A-43BB-A054-2781E686CB1F}"/>
          </ac:spMkLst>
        </pc:spChg>
        <pc:spChg chg="ord">
          <ac:chgData name="Md Kauser Ahmmed" userId="81e39d19-8d5c-4ffe-9a82-20799efac8e0" providerId="ADAL" clId="{05FB64D1-4BF7-4FA1-B4C0-56E75BA004BF}" dt="2021-03-19T17:16:50.862" v="148" actId="26606"/>
          <ac:spMkLst>
            <pc:docMk/>
            <pc:sldMk cId="881119263" sldId="337"/>
            <ac:spMk id="7" creationId="{72C30C93-9EF8-41DB-A994-277AE0F15D7F}"/>
          </ac:spMkLst>
        </pc:spChg>
        <pc:picChg chg="add mod">
          <ac:chgData name="Md Kauser Ahmmed" userId="81e39d19-8d5c-4ffe-9a82-20799efac8e0" providerId="ADAL" clId="{05FB64D1-4BF7-4FA1-B4C0-56E75BA004BF}" dt="2021-03-19T17:16:50.862" v="148" actId="26606"/>
          <ac:picMkLst>
            <pc:docMk/>
            <pc:sldMk cId="881119263" sldId="337"/>
            <ac:picMk id="6" creationId="{FF542B3C-5917-44C0-A243-A5A0BEAF200E}"/>
          </ac:picMkLst>
        </pc:picChg>
        <pc:picChg chg="del">
          <ac:chgData name="Md Kauser Ahmmed" userId="81e39d19-8d5c-4ffe-9a82-20799efac8e0" providerId="ADAL" clId="{05FB64D1-4BF7-4FA1-B4C0-56E75BA004BF}" dt="2021-03-19T17:16:36.136" v="144" actId="478"/>
          <ac:picMkLst>
            <pc:docMk/>
            <pc:sldMk cId="881119263" sldId="337"/>
            <ac:picMk id="9" creationId="{B034854C-E4A2-490F-AF1B-C1562C0FE4A8}"/>
          </ac:picMkLst>
        </pc:picChg>
      </pc:sldChg>
      <pc:sldChg chg="new del">
        <pc:chgData name="Md Kauser Ahmmed" userId="81e39d19-8d5c-4ffe-9a82-20799efac8e0" providerId="ADAL" clId="{05FB64D1-4BF7-4FA1-B4C0-56E75BA004BF}" dt="2021-03-19T17:16:57.572" v="150" actId="47"/>
        <pc:sldMkLst>
          <pc:docMk/>
          <pc:sldMk cId="360672379" sldId="338"/>
        </pc:sldMkLst>
      </pc:sldChg>
      <pc:sldChg chg="addSp delSp modSp add mod setBg">
        <pc:chgData name="Md Kauser Ahmmed" userId="81e39d19-8d5c-4ffe-9a82-20799efac8e0" providerId="ADAL" clId="{05FB64D1-4BF7-4FA1-B4C0-56E75BA004BF}" dt="2021-03-19T17:17:12.317" v="156" actId="26606"/>
        <pc:sldMkLst>
          <pc:docMk/>
          <pc:sldMk cId="1620474913" sldId="338"/>
        </pc:sldMkLst>
        <pc:spChg chg="add del mod">
          <ac:chgData name="Md Kauser Ahmmed" userId="81e39d19-8d5c-4ffe-9a82-20799efac8e0" providerId="ADAL" clId="{05FB64D1-4BF7-4FA1-B4C0-56E75BA004BF}" dt="2021-03-19T17:17:10.193" v="153" actId="931"/>
          <ac:spMkLst>
            <pc:docMk/>
            <pc:sldMk cId="1620474913" sldId="338"/>
            <ac:spMk id="4" creationId="{3BD6DA66-534D-4EB8-BB28-584C81D575C9}"/>
          </ac:spMkLst>
        </pc:spChg>
        <pc:spChg chg="ord">
          <ac:chgData name="Md Kauser Ahmmed" userId="81e39d19-8d5c-4ffe-9a82-20799efac8e0" providerId="ADAL" clId="{05FB64D1-4BF7-4FA1-B4C0-56E75BA004BF}" dt="2021-03-19T17:17:12.317" v="156" actId="26606"/>
          <ac:spMkLst>
            <pc:docMk/>
            <pc:sldMk cId="1620474913" sldId="338"/>
            <ac:spMk id="7" creationId="{72C30C93-9EF8-41DB-A994-277AE0F15D7F}"/>
          </ac:spMkLst>
        </pc:spChg>
        <pc:picChg chg="del">
          <ac:chgData name="Md Kauser Ahmmed" userId="81e39d19-8d5c-4ffe-9a82-20799efac8e0" providerId="ADAL" clId="{05FB64D1-4BF7-4FA1-B4C0-56E75BA004BF}" dt="2021-03-19T17:17:04.105" v="152" actId="478"/>
          <ac:picMkLst>
            <pc:docMk/>
            <pc:sldMk cId="1620474913" sldId="338"/>
            <ac:picMk id="6" creationId="{FF542B3C-5917-44C0-A243-A5A0BEAF200E}"/>
          </ac:picMkLst>
        </pc:picChg>
        <pc:picChg chg="add mod">
          <ac:chgData name="Md Kauser Ahmmed" userId="81e39d19-8d5c-4ffe-9a82-20799efac8e0" providerId="ADAL" clId="{05FB64D1-4BF7-4FA1-B4C0-56E75BA004BF}" dt="2021-03-19T17:17:12.317" v="156" actId="26606"/>
          <ac:picMkLst>
            <pc:docMk/>
            <pc:sldMk cId="1620474913" sldId="338"/>
            <ac:picMk id="8" creationId="{98EC10DD-017C-4D5E-9DD7-5400FE3FF7B6}"/>
          </ac:picMkLst>
        </pc:picChg>
      </pc:sldChg>
      <pc:sldChg chg="addSp delSp modSp add mod setBg">
        <pc:chgData name="Md Kauser Ahmmed" userId="81e39d19-8d5c-4ffe-9a82-20799efac8e0" providerId="ADAL" clId="{05FB64D1-4BF7-4FA1-B4C0-56E75BA004BF}" dt="2021-03-19T17:18:34.126" v="194" actId="26606"/>
        <pc:sldMkLst>
          <pc:docMk/>
          <pc:sldMk cId="235816006" sldId="339"/>
        </pc:sldMkLst>
        <pc:spChg chg="mod">
          <ac:chgData name="Md Kauser Ahmmed" userId="81e39d19-8d5c-4ffe-9a82-20799efac8e0" providerId="ADAL" clId="{05FB64D1-4BF7-4FA1-B4C0-56E75BA004BF}" dt="2021-03-19T17:18:34.126" v="194" actId="26606"/>
          <ac:spMkLst>
            <pc:docMk/>
            <pc:sldMk cId="235816006" sldId="339"/>
            <ac:spMk id="2" creationId="{D5EC098D-282C-4B7F-9A67-0D9B678F46EE}"/>
          </ac:spMkLst>
        </pc:spChg>
        <pc:spChg chg="mod ord">
          <ac:chgData name="Md Kauser Ahmmed" userId="81e39d19-8d5c-4ffe-9a82-20799efac8e0" providerId="ADAL" clId="{05FB64D1-4BF7-4FA1-B4C0-56E75BA004BF}" dt="2021-03-19T17:18:34.126" v="194" actId="26606"/>
          <ac:spMkLst>
            <pc:docMk/>
            <pc:sldMk cId="235816006" sldId="339"/>
            <ac:spMk id="4" creationId="{F0E53FDA-08AF-49FB-B565-F0B363CFAC99}"/>
          </ac:spMkLst>
        </pc:spChg>
        <pc:spChg chg="add del mod">
          <ac:chgData name="Md Kauser Ahmmed" userId="81e39d19-8d5c-4ffe-9a82-20799efac8e0" providerId="ADAL" clId="{05FB64D1-4BF7-4FA1-B4C0-56E75BA004BF}" dt="2021-03-19T17:18:31.514" v="191" actId="931"/>
          <ac:spMkLst>
            <pc:docMk/>
            <pc:sldMk cId="235816006" sldId="339"/>
            <ac:spMk id="5" creationId="{F06831E5-6D69-4B47-9B0C-8529313985E5}"/>
          </ac:spMkLst>
        </pc:spChg>
        <pc:picChg chg="add mod">
          <ac:chgData name="Md Kauser Ahmmed" userId="81e39d19-8d5c-4ffe-9a82-20799efac8e0" providerId="ADAL" clId="{05FB64D1-4BF7-4FA1-B4C0-56E75BA004BF}" dt="2021-03-19T17:18:34.126" v="194" actId="26606"/>
          <ac:picMkLst>
            <pc:docMk/>
            <pc:sldMk cId="235816006" sldId="339"/>
            <ac:picMk id="7" creationId="{68E951EC-15EF-4E16-9A43-644B3671BEBD}"/>
          </ac:picMkLst>
        </pc:picChg>
        <pc:picChg chg="del">
          <ac:chgData name="Md Kauser Ahmmed" userId="81e39d19-8d5c-4ffe-9a82-20799efac8e0" providerId="ADAL" clId="{05FB64D1-4BF7-4FA1-B4C0-56E75BA004BF}" dt="2021-03-19T17:18:25.107" v="190" actId="478"/>
          <ac:picMkLst>
            <pc:docMk/>
            <pc:sldMk cId="235816006" sldId="339"/>
            <ac:picMk id="9" creationId="{3B86722C-40BB-4755-8238-A4976CDEB4AD}"/>
          </ac:picMkLst>
        </pc:picChg>
      </pc:sldChg>
    </pc:docChg>
  </pc:docChgLst>
  <pc:docChgLst>
    <pc:chgData name="Md Kauser Ahmmed" userId="81e39d19-8d5c-4ffe-9a82-20799efac8e0" providerId="ADAL" clId="{9256D140-FB6C-4FBC-AA32-B3C1E02BC428}"/>
    <pc:docChg chg="custSel addSld delSld modSld">
      <pc:chgData name="Md Kauser Ahmmed" userId="81e39d19-8d5c-4ffe-9a82-20799efac8e0" providerId="ADAL" clId="{9256D140-FB6C-4FBC-AA32-B3C1E02BC428}" dt="2021-04-25T22:47:49.787" v="833" actId="20577"/>
      <pc:docMkLst>
        <pc:docMk/>
      </pc:docMkLst>
      <pc:sldChg chg="modSp mod">
        <pc:chgData name="Md Kauser Ahmmed" userId="81e39d19-8d5c-4ffe-9a82-20799efac8e0" providerId="ADAL" clId="{9256D140-FB6C-4FBC-AA32-B3C1E02BC428}" dt="2021-04-02T16:40:41.471" v="9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256D140-FB6C-4FBC-AA32-B3C1E02BC428}" dt="2021-04-02T16:40:41.471" v="9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9256D140-FB6C-4FBC-AA32-B3C1E02BC428}" dt="2021-04-02T16:42:26.654" v="172" actId="114"/>
        <pc:sldMkLst>
          <pc:docMk/>
          <pc:sldMk cId="4123713712" sldId="305"/>
        </pc:sldMkLst>
        <pc:spChg chg="mod">
          <ac:chgData name="Md Kauser Ahmmed" userId="81e39d19-8d5c-4ffe-9a82-20799efac8e0" providerId="ADAL" clId="{9256D140-FB6C-4FBC-AA32-B3C1E02BC428}" dt="2021-04-02T16:42:26.654" v="172" actId="114"/>
          <ac:spMkLst>
            <pc:docMk/>
            <pc:sldMk cId="4123713712" sldId="305"/>
            <ac:spMk id="3" creationId="{536440B4-0F32-4E6F-879A-258FDDE8E431}"/>
          </ac:spMkLst>
        </pc:spChg>
      </pc:sldChg>
      <pc:sldChg chg="addSp delSp modSp mod">
        <pc:chgData name="Md Kauser Ahmmed" userId="81e39d19-8d5c-4ffe-9a82-20799efac8e0" providerId="ADAL" clId="{9256D140-FB6C-4FBC-AA32-B3C1E02BC428}" dt="2021-04-02T16:47:03.258" v="371" actId="27614"/>
        <pc:sldMkLst>
          <pc:docMk/>
          <pc:sldMk cId="2105853141" sldId="332"/>
        </pc:sldMkLst>
        <pc:spChg chg="mod">
          <ac:chgData name="Md Kauser Ahmmed" userId="81e39d19-8d5c-4ffe-9a82-20799efac8e0" providerId="ADAL" clId="{9256D140-FB6C-4FBC-AA32-B3C1E02BC428}" dt="2021-04-02T16:43:01.257" v="195" actId="27636"/>
          <ac:spMkLst>
            <pc:docMk/>
            <pc:sldMk cId="2105853141" sldId="332"/>
            <ac:spMk id="2" creationId="{F17DB7F1-4F3F-4BB2-B377-714C69714AEE}"/>
          </ac:spMkLst>
        </pc:spChg>
        <pc:spChg chg="mod ord">
          <ac:chgData name="Md Kauser Ahmmed" userId="81e39d19-8d5c-4ffe-9a82-20799efac8e0" providerId="ADAL" clId="{9256D140-FB6C-4FBC-AA32-B3C1E02BC428}" dt="2021-04-02T16:44:10.210" v="200" actId="26606"/>
          <ac:spMkLst>
            <pc:docMk/>
            <pc:sldMk cId="2105853141" sldId="332"/>
            <ac:spMk id="3" creationId="{E8A42D01-E107-4E71-B24C-3845AD3468A3}"/>
          </ac:spMkLst>
        </pc:spChg>
        <pc:spChg chg="add del mod">
          <ac:chgData name="Md Kauser Ahmmed" userId="81e39d19-8d5c-4ffe-9a82-20799efac8e0" providerId="ADAL" clId="{9256D140-FB6C-4FBC-AA32-B3C1E02BC428}" dt="2021-04-02T16:44:06.414" v="197" actId="931"/>
          <ac:spMkLst>
            <pc:docMk/>
            <pc:sldMk cId="2105853141" sldId="332"/>
            <ac:spMk id="5" creationId="{B5593EE0-96BC-4144-A83D-30809612329C}"/>
          </ac:spMkLst>
        </pc:spChg>
        <pc:spChg chg="add mod">
          <ac:chgData name="Md Kauser Ahmmed" userId="81e39d19-8d5c-4ffe-9a82-20799efac8e0" providerId="ADAL" clId="{9256D140-FB6C-4FBC-AA32-B3C1E02BC428}" dt="2021-04-02T16:45:36.618" v="368" actId="1035"/>
          <ac:spMkLst>
            <pc:docMk/>
            <pc:sldMk cId="2105853141" sldId="332"/>
            <ac:spMk id="9" creationId="{9841C38E-510A-4E15-AC72-BD0E408F7657}"/>
          </ac:spMkLst>
        </pc:spChg>
        <pc:spChg chg="add del mod">
          <ac:chgData name="Md Kauser Ahmmed" userId="81e39d19-8d5c-4ffe-9a82-20799efac8e0" providerId="ADAL" clId="{9256D140-FB6C-4FBC-AA32-B3C1E02BC428}" dt="2021-04-02T16:47:00.854" v="370" actId="931"/>
          <ac:spMkLst>
            <pc:docMk/>
            <pc:sldMk cId="2105853141" sldId="332"/>
            <ac:spMk id="11" creationId="{11572DE9-46BB-4B1F-B176-42E2F36B9BB4}"/>
          </ac:spMkLst>
        </pc:spChg>
        <pc:spChg chg="del">
          <ac:chgData name="Md Kauser Ahmmed" userId="81e39d19-8d5c-4ffe-9a82-20799efac8e0" providerId="ADAL" clId="{9256D140-FB6C-4FBC-AA32-B3C1E02BC428}" dt="2021-04-02T16:44:10.210" v="200" actId="26606"/>
          <ac:spMkLst>
            <pc:docMk/>
            <pc:sldMk cId="2105853141" sldId="332"/>
            <ac:spMk id="19" creationId="{A4AC5506-6312-4701-8D3C-40187889A947}"/>
          </ac:spMkLst>
        </pc:spChg>
        <pc:spChg chg="add">
          <ac:chgData name="Md Kauser Ahmmed" userId="81e39d19-8d5c-4ffe-9a82-20799efac8e0" providerId="ADAL" clId="{9256D140-FB6C-4FBC-AA32-B3C1E02BC428}" dt="2021-04-02T16:44:10.210" v="200" actId="26606"/>
          <ac:spMkLst>
            <pc:docMk/>
            <pc:sldMk cId="2105853141" sldId="332"/>
            <ac:spMk id="24" creationId="{A4AC5506-6312-4701-8D3C-40187889A947}"/>
          </ac:spMkLst>
        </pc:spChg>
        <pc:picChg chg="del">
          <ac:chgData name="Md Kauser Ahmmed" userId="81e39d19-8d5c-4ffe-9a82-20799efac8e0" providerId="ADAL" clId="{9256D140-FB6C-4FBC-AA32-B3C1E02BC428}" dt="2021-04-02T16:43:04.697" v="196" actId="478"/>
          <ac:picMkLst>
            <pc:docMk/>
            <pc:sldMk cId="2105853141" sldId="332"/>
            <ac:picMk id="7" creationId="{A7C232E6-D78D-444A-A454-E7A376A36EEB}"/>
          </ac:picMkLst>
        </pc:picChg>
        <pc:picChg chg="add del mod">
          <ac:chgData name="Md Kauser Ahmmed" userId="81e39d19-8d5c-4ffe-9a82-20799efac8e0" providerId="ADAL" clId="{9256D140-FB6C-4FBC-AA32-B3C1E02BC428}" dt="2021-04-02T16:46:55.045" v="369" actId="478"/>
          <ac:picMkLst>
            <pc:docMk/>
            <pc:sldMk cId="2105853141" sldId="332"/>
            <ac:picMk id="8" creationId="{642777F1-C98A-47E0-9293-C2D8DE17C948}"/>
          </ac:picMkLst>
        </pc:picChg>
        <pc:picChg chg="add mod">
          <ac:chgData name="Md Kauser Ahmmed" userId="81e39d19-8d5c-4ffe-9a82-20799efac8e0" providerId="ADAL" clId="{9256D140-FB6C-4FBC-AA32-B3C1E02BC428}" dt="2021-04-02T16:47:03.258" v="371" actId="27614"/>
          <ac:picMkLst>
            <pc:docMk/>
            <pc:sldMk cId="2105853141" sldId="332"/>
            <ac:picMk id="13" creationId="{559F8203-DAD9-4898-9390-16D54B64AF6A}"/>
          </ac:picMkLst>
        </pc:picChg>
      </pc:sldChg>
      <pc:sldChg chg="del">
        <pc:chgData name="Md Kauser Ahmmed" userId="81e39d19-8d5c-4ffe-9a82-20799efac8e0" providerId="ADAL" clId="{9256D140-FB6C-4FBC-AA32-B3C1E02BC428}" dt="2021-04-02T16:58:48.838" v="522" actId="47"/>
        <pc:sldMkLst>
          <pc:docMk/>
          <pc:sldMk cId="972121757" sldId="333"/>
        </pc:sldMkLst>
      </pc:sldChg>
      <pc:sldChg chg="del">
        <pc:chgData name="Md Kauser Ahmmed" userId="81e39d19-8d5c-4ffe-9a82-20799efac8e0" providerId="ADAL" clId="{9256D140-FB6C-4FBC-AA32-B3C1E02BC428}" dt="2021-04-02T16:58:48.838" v="522" actId="47"/>
        <pc:sldMkLst>
          <pc:docMk/>
          <pc:sldMk cId="3809246640" sldId="334"/>
        </pc:sldMkLst>
      </pc:sldChg>
      <pc:sldChg chg="del">
        <pc:chgData name="Md Kauser Ahmmed" userId="81e39d19-8d5c-4ffe-9a82-20799efac8e0" providerId="ADAL" clId="{9256D140-FB6C-4FBC-AA32-B3C1E02BC428}" dt="2021-04-02T16:49:30.983" v="477" actId="47"/>
        <pc:sldMkLst>
          <pc:docMk/>
          <pc:sldMk cId="3199477890" sldId="336"/>
        </pc:sldMkLst>
      </pc:sldChg>
      <pc:sldChg chg="del">
        <pc:chgData name="Md Kauser Ahmmed" userId="81e39d19-8d5c-4ffe-9a82-20799efac8e0" providerId="ADAL" clId="{9256D140-FB6C-4FBC-AA32-B3C1E02BC428}" dt="2021-04-02T16:58:48.838" v="522" actId="47"/>
        <pc:sldMkLst>
          <pc:docMk/>
          <pc:sldMk cId="881119263" sldId="337"/>
        </pc:sldMkLst>
      </pc:sldChg>
      <pc:sldChg chg="del">
        <pc:chgData name="Md Kauser Ahmmed" userId="81e39d19-8d5c-4ffe-9a82-20799efac8e0" providerId="ADAL" clId="{9256D140-FB6C-4FBC-AA32-B3C1E02BC428}" dt="2021-04-02T16:58:48.838" v="522" actId="47"/>
        <pc:sldMkLst>
          <pc:docMk/>
          <pc:sldMk cId="1620474913" sldId="338"/>
        </pc:sldMkLst>
      </pc:sldChg>
      <pc:sldChg chg="del">
        <pc:chgData name="Md Kauser Ahmmed" userId="81e39d19-8d5c-4ffe-9a82-20799efac8e0" providerId="ADAL" clId="{9256D140-FB6C-4FBC-AA32-B3C1E02BC428}" dt="2021-04-02T16:58:48.838" v="522" actId="47"/>
        <pc:sldMkLst>
          <pc:docMk/>
          <pc:sldMk cId="235816006" sldId="339"/>
        </pc:sldMkLst>
      </pc:sldChg>
      <pc:sldChg chg="addSp delSp modSp mod modNotesTx">
        <pc:chgData name="Md Kauser Ahmmed" userId="81e39d19-8d5c-4ffe-9a82-20799efac8e0" providerId="ADAL" clId="{9256D140-FB6C-4FBC-AA32-B3C1E02BC428}" dt="2021-04-25T22:47:49.787" v="833" actId="20577"/>
        <pc:sldMkLst>
          <pc:docMk/>
          <pc:sldMk cId="633814423" sldId="340"/>
        </pc:sldMkLst>
        <pc:spChg chg="mod">
          <ac:chgData name="Md Kauser Ahmmed" userId="81e39d19-8d5c-4ffe-9a82-20799efac8e0" providerId="ADAL" clId="{9256D140-FB6C-4FBC-AA32-B3C1E02BC428}" dt="2021-04-02T16:49:03.276" v="475" actId="26606"/>
          <ac:spMkLst>
            <pc:docMk/>
            <pc:sldMk cId="633814423" sldId="340"/>
            <ac:spMk id="2" creationId="{10F2B475-AC09-45AA-86A7-51597430EE76}"/>
          </ac:spMkLst>
        </pc:spChg>
        <pc:spChg chg="mod">
          <ac:chgData name="Md Kauser Ahmmed" userId="81e39d19-8d5c-4ffe-9a82-20799efac8e0" providerId="ADAL" clId="{9256D140-FB6C-4FBC-AA32-B3C1E02BC428}" dt="2021-04-02T16:49:03.276" v="475" actId="26606"/>
          <ac:spMkLst>
            <pc:docMk/>
            <pc:sldMk cId="633814423" sldId="340"/>
            <ac:spMk id="4" creationId="{EAB1555B-6B0B-48CD-AC64-1E4761556A34}"/>
          </ac:spMkLst>
        </pc:spChg>
        <pc:spChg chg="add del mod">
          <ac:chgData name="Md Kauser Ahmmed" userId="81e39d19-8d5c-4ffe-9a82-20799efac8e0" providerId="ADAL" clId="{9256D140-FB6C-4FBC-AA32-B3C1E02BC428}" dt="2021-04-02T16:48:56.476" v="474"/>
          <ac:spMkLst>
            <pc:docMk/>
            <pc:sldMk cId="633814423" sldId="340"/>
            <ac:spMk id="5" creationId="{49F82033-5185-49B6-A2C5-E590293BC8DB}"/>
          </ac:spMkLst>
        </pc:spChg>
        <pc:spChg chg="del">
          <ac:chgData name="Md Kauser Ahmmed" userId="81e39d19-8d5c-4ffe-9a82-20799efac8e0" providerId="ADAL" clId="{9256D140-FB6C-4FBC-AA32-B3C1E02BC428}" dt="2021-04-02T16:49:03.276" v="475" actId="26606"/>
          <ac:spMkLst>
            <pc:docMk/>
            <pc:sldMk cId="633814423" sldId="340"/>
            <ac:spMk id="11" creationId="{A4AC5506-6312-4701-8D3C-40187889A947}"/>
          </ac:spMkLst>
        </pc:spChg>
        <pc:graphicFrameChg chg="add mod modGraphic">
          <ac:chgData name="Md Kauser Ahmmed" userId="81e39d19-8d5c-4ffe-9a82-20799efac8e0" providerId="ADAL" clId="{9256D140-FB6C-4FBC-AA32-B3C1E02BC428}" dt="2021-04-02T16:49:03.276" v="475" actId="26606"/>
          <ac:graphicFrameMkLst>
            <pc:docMk/>
            <pc:sldMk cId="633814423" sldId="340"/>
            <ac:graphicFrameMk id="7" creationId="{727906AF-0F6E-4DE4-B819-C2A844B36DB1}"/>
          </ac:graphicFrameMkLst>
        </pc:graphicFrameChg>
        <pc:picChg chg="del">
          <ac:chgData name="Md Kauser Ahmmed" userId="81e39d19-8d5c-4ffe-9a82-20799efac8e0" providerId="ADAL" clId="{9256D140-FB6C-4FBC-AA32-B3C1E02BC428}" dt="2021-04-02T16:48:43.967" v="473" actId="478"/>
          <ac:picMkLst>
            <pc:docMk/>
            <pc:sldMk cId="633814423" sldId="340"/>
            <ac:picMk id="6" creationId="{FF75103D-BD61-4F2E-987A-084D33947EFB}"/>
          </ac:picMkLst>
        </pc:picChg>
      </pc:sldChg>
      <pc:sldChg chg="addSp delSp modSp mod">
        <pc:chgData name="Md Kauser Ahmmed" userId="81e39d19-8d5c-4ffe-9a82-20799efac8e0" providerId="ADAL" clId="{9256D140-FB6C-4FBC-AA32-B3C1E02BC428}" dt="2021-04-02T16:48:13.246" v="422"/>
        <pc:sldMkLst>
          <pc:docMk/>
          <pc:sldMk cId="3626191774" sldId="341"/>
        </pc:sldMkLst>
        <pc:spChg chg="mod">
          <ac:chgData name="Md Kauser Ahmmed" userId="81e39d19-8d5c-4ffe-9a82-20799efac8e0" providerId="ADAL" clId="{9256D140-FB6C-4FBC-AA32-B3C1E02BC428}" dt="2021-04-02T16:47:44.087" v="417" actId="20577"/>
          <ac:spMkLst>
            <pc:docMk/>
            <pc:sldMk cId="3626191774" sldId="341"/>
            <ac:spMk id="2" creationId="{7DD33566-DBBE-406C-98E8-21D2B0959FF3}"/>
          </ac:spMkLst>
        </pc:spChg>
        <pc:spChg chg="add del mod">
          <ac:chgData name="Md Kauser Ahmmed" userId="81e39d19-8d5c-4ffe-9a82-20799efac8e0" providerId="ADAL" clId="{9256D140-FB6C-4FBC-AA32-B3C1E02BC428}" dt="2021-04-02T16:47:54.646" v="419" actId="931"/>
          <ac:spMkLst>
            <pc:docMk/>
            <pc:sldMk cId="3626191774" sldId="341"/>
            <ac:spMk id="5" creationId="{11500F84-EC57-4D92-8C8E-137C9EF4B618}"/>
          </ac:spMkLst>
        </pc:spChg>
        <pc:spChg chg="add mod">
          <ac:chgData name="Md Kauser Ahmmed" userId="81e39d19-8d5c-4ffe-9a82-20799efac8e0" providerId="ADAL" clId="{9256D140-FB6C-4FBC-AA32-B3C1E02BC428}" dt="2021-04-02T16:48:13.246" v="422"/>
          <ac:spMkLst>
            <pc:docMk/>
            <pc:sldMk cId="3626191774" sldId="341"/>
            <ac:spMk id="10" creationId="{34070C01-2B41-40EB-B921-FE54E3BFD000}"/>
          </ac:spMkLst>
        </pc:spChg>
        <pc:picChg chg="del">
          <ac:chgData name="Md Kauser Ahmmed" userId="81e39d19-8d5c-4ffe-9a82-20799efac8e0" providerId="ADAL" clId="{9256D140-FB6C-4FBC-AA32-B3C1E02BC428}" dt="2021-04-02T16:47:47.753" v="418" actId="478"/>
          <ac:picMkLst>
            <pc:docMk/>
            <pc:sldMk cId="3626191774" sldId="341"/>
            <ac:picMk id="6" creationId="{4F366894-C17B-486D-927C-259323FAEB56}"/>
          </ac:picMkLst>
        </pc:picChg>
        <pc:picChg chg="add mod">
          <ac:chgData name="Md Kauser Ahmmed" userId="81e39d19-8d5c-4ffe-9a82-20799efac8e0" providerId="ADAL" clId="{9256D140-FB6C-4FBC-AA32-B3C1E02BC428}" dt="2021-04-02T16:47:56.744" v="421" actId="962"/>
          <ac:picMkLst>
            <pc:docMk/>
            <pc:sldMk cId="3626191774" sldId="341"/>
            <ac:picMk id="8" creationId="{A9961719-0A4B-42D0-8FA6-5EC9DD19E127}"/>
          </ac:picMkLst>
        </pc:picChg>
      </pc:sldChg>
      <pc:sldChg chg="del">
        <pc:chgData name="Md Kauser Ahmmed" userId="81e39d19-8d5c-4ffe-9a82-20799efac8e0" providerId="ADAL" clId="{9256D140-FB6C-4FBC-AA32-B3C1E02BC428}" dt="2021-04-02T16:49:28.028" v="476" actId="47"/>
        <pc:sldMkLst>
          <pc:docMk/>
          <pc:sldMk cId="87395713" sldId="342"/>
        </pc:sldMkLst>
      </pc:sldChg>
      <pc:sldChg chg="addSp delSp modSp mod">
        <pc:chgData name="Md Kauser Ahmmed" userId="81e39d19-8d5c-4ffe-9a82-20799efac8e0" providerId="ADAL" clId="{9256D140-FB6C-4FBC-AA32-B3C1E02BC428}" dt="2021-04-02T16:57:48.255" v="510" actId="1076"/>
        <pc:sldMkLst>
          <pc:docMk/>
          <pc:sldMk cId="172514833" sldId="344"/>
        </pc:sldMkLst>
        <pc:spChg chg="mod">
          <ac:chgData name="Md Kauser Ahmmed" userId="81e39d19-8d5c-4ffe-9a82-20799efac8e0" providerId="ADAL" clId="{9256D140-FB6C-4FBC-AA32-B3C1E02BC428}" dt="2021-04-02T16:57:19.974" v="503" actId="20577"/>
          <ac:spMkLst>
            <pc:docMk/>
            <pc:sldMk cId="172514833" sldId="344"/>
            <ac:spMk id="2" creationId="{7EDB1EDB-B33F-4E43-AF87-D21757FFAC18}"/>
          </ac:spMkLst>
        </pc:spChg>
        <pc:spChg chg="add del mod">
          <ac:chgData name="Md Kauser Ahmmed" userId="81e39d19-8d5c-4ffe-9a82-20799efac8e0" providerId="ADAL" clId="{9256D140-FB6C-4FBC-AA32-B3C1E02BC428}" dt="2021-04-02T16:57:41.508" v="506" actId="931"/>
          <ac:spMkLst>
            <pc:docMk/>
            <pc:sldMk cId="172514833" sldId="344"/>
            <ac:spMk id="5" creationId="{5DD5B160-8631-4CB8-AE84-DC0D669855DE}"/>
          </ac:spMkLst>
        </pc:spChg>
        <pc:spChg chg="del">
          <ac:chgData name="Md Kauser Ahmmed" userId="81e39d19-8d5c-4ffe-9a82-20799efac8e0" providerId="ADAL" clId="{9256D140-FB6C-4FBC-AA32-B3C1E02BC428}" dt="2021-04-02T16:57:26.704" v="505" actId="478"/>
          <ac:spMkLst>
            <pc:docMk/>
            <pc:sldMk cId="172514833" sldId="344"/>
            <ac:spMk id="7" creationId="{D7B37082-0877-4678-898E-3173ADE43323}"/>
          </ac:spMkLst>
        </pc:spChg>
        <pc:picChg chg="del">
          <ac:chgData name="Md Kauser Ahmmed" userId="81e39d19-8d5c-4ffe-9a82-20799efac8e0" providerId="ADAL" clId="{9256D140-FB6C-4FBC-AA32-B3C1E02BC428}" dt="2021-04-02T16:57:24.643" v="504" actId="478"/>
          <ac:picMkLst>
            <pc:docMk/>
            <pc:sldMk cId="172514833" sldId="344"/>
            <ac:picMk id="6" creationId="{0C5C0D34-9CF1-4FD2-B723-B4EF30B6E7BA}"/>
          </ac:picMkLst>
        </pc:picChg>
        <pc:picChg chg="add mod">
          <ac:chgData name="Md Kauser Ahmmed" userId="81e39d19-8d5c-4ffe-9a82-20799efac8e0" providerId="ADAL" clId="{9256D140-FB6C-4FBC-AA32-B3C1E02BC428}" dt="2021-04-02T16:57:48.255" v="510" actId="1076"/>
          <ac:picMkLst>
            <pc:docMk/>
            <pc:sldMk cId="172514833" sldId="344"/>
            <ac:picMk id="9" creationId="{379B0C02-70BA-4B44-B53F-240156EC3179}"/>
          </ac:picMkLst>
        </pc:picChg>
      </pc:sldChg>
      <pc:sldChg chg="del">
        <pc:chgData name="Md Kauser Ahmmed" userId="81e39d19-8d5c-4ffe-9a82-20799efac8e0" providerId="ADAL" clId="{9256D140-FB6C-4FBC-AA32-B3C1E02BC428}" dt="2021-04-02T16:58:41.119" v="521" actId="47"/>
        <pc:sldMkLst>
          <pc:docMk/>
          <pc:sldMk cId="3373021562" sldId="345"/>
        </pc:sldMkLst>
      </pc:sldChg>
      <pc:sldChg chg="del">
        <pc:chgData name="Md Kauser Ahmmed" userId="81e39d19-8d5c-4ffe-9a82-20799efac8e0" providerId="ADAL" clId="{9256D140-FB6C-4FBC-AA32-B3C1E02BC428}" dt="2021-04-02T16:58:41.119" v="521" actId="47"/>
        <pc:sldMkLst>
          <pc:docMk/>
          <pc:sldMk cId="518093334" sldId="346"/>
        </pc:sldMkLst>
      </pc:sldChg>
      <pc:sldChg chg="addSp delSp modSp add mod">
        <pc:chgData name="Md Kauser Ahmmed" userId="81e39d19-8d5c-4ffe-9a82-20799efac8e0" providerId="ADAL" clId="{9256D140-FB6C-4FBC-AA32-B3C1E02BC428}" dt="2021-04-02T16:58:28.765" v="520" actId="1076"/>
        <pc:sldMkLst>
          <pc:docMk/>
          <pc:sldMk cId="1983159865" sldId="347"/>
        </pc:sldMkLst>
        <pc:spChg chg="mod">
          <ac:chgData name="Md Kauser Ahmmed" userId="81e39d19-8d5c-4ffe-9a82-20799efac8e0" providerId="ADAL" clId="{9256D140-FB6C-4FBC-AA32-B3C1E02BC428}" dt="2021-04-02T16:58:05.573" v="515" actId="20577"/>
          <ac:spMkLst>
            <pc:docMk/>
            <pc:sldMk cId="1983159865" sldId="347"/>
            <ac:spMk id="2" creationId="{7EDB1EDB-B33F-4E43-AF87-D21757FFAC18}"/>
          </ac:spMkLst>
        </pc:spChg>
        <pc:spChg chg="add del mod">
          <ac:chgData name="Md Kauser Ahmmed" userId="81e39d19-8d5c-4ffe-9a82-20799efac8e0" providerId="ADAL" clId="{9256D140-FB6C-4FBC-AA32-B3C1E02BC428}" dt="2021-04-02T16:58:20.638" v="516" actId="931"/>
          <ac:spMkLst>
            <pc:docMk/>
            <pc:sldMk cId="1983159865" sldId="347"/>
            <ac:spMk id="5" creationId="{3C214A3F-17C6-4682-AE38-DED215A4EA3A}"/>
          </ac:spMkLst>
        </pc:spChg>
        <pc:picChg chg="add mod">
          <ac:chgData name="Md Kauser Ahmmed" userId="81e39d19-8d5c-4ffe-9a82-20799efac8e0" providerId="ADAL" clId="{9256D140-FB6C-4FBC-AA32-B3C1E02BC428}" dt="2021-04-02T16:58:28.765" v="520" actId="1076"/>
          <ac:picMkLst>
            <pc:docMk/>
            <pc:sldMk cId="1983159865" sldId="347"/>
            <ac:picMk id="7" creationId="{AB76C616-DAF3-4689-A927-743F43493352}"/>
          </ac:picMkLst>
        </pc:picChg>
        <pc:picChg chg="del">
          <ac:chgData name="Md Kauser Ahmmed" userId="81e39d19-8d5c-4ffe-9a82-20799efac8e0" providerId="ADAL" clId="{9256D140-FB6C-4FBC-AA32-B3C1E02BC428}" dt="2021-04-02T16:58:01.786" v="512" actId="478"/>
          <ac:picMkLst>
            <pc:docMk/>
            <pc:sldMk cId="1983159865" sldId="347"/>
            <ac:picMk id="9" creationId="{379B0C02-70BA-4B44-B53F-240156EC3179}"/>
          </ac:picMkLst>
        </pc:picChg>
      </pc:sldChg>
      <pc:sldChg chg="addSp delSp modSp add mod">
        <pc:chgData name="Md Kauser Ahmmed" userId="81e39d19-8d5c-4ffe-9a82-20799efac8e0" providerId="ADAL" clId="{9256D140-FB6C-4FBC-AA32-B3C1E02BC428}" dt="2021-04-02T16:59:14.029" v="528" actId="14100"/>
        <pc:sldMkLst>
          <pc:docMk/>
          <pc:sldMk cId="2885754033" sldId="348"/>
        </pc:sldMkLst>
        <pc:spChg chg="add del mod">
          <ac:chgData name="Md Kauser Ahmmed" userId="81e39d19-8d5c-4ffe-9a82-20799efac8e0" providerId="ADAL" clId="{9256D140-FB6C-4FBC-AA32-B3C1E02BC428}" dt="2021-04-02T16:59:09.877" v="525" actId="931"/>
          <ac:spMkLst>
            <pc:docMk/>
            <pc:sldMk cId="2885754033" sldId="348"/>
            <ac:spMk id="5" creationId="{DFC1CF50-8D5C-4632-A8C5-E297BC1B2160}"/>
          </ac:spMkLst>
        </pc:spChg>
        <pc:picChg chg="add mod">
          <ac:chgData name="Md Kauser Ahmmed" userId="81e39d19-8d5c-4ffe-9a82-20799efac8e0" providerId="ADAL" clId="{9256D140-FB6C-4FBC-AA32-B3C1E02BC428}" dt="2021-04-02T16:59:14.029" v="528" actId="14100"/>
          <ac:picMkLst>
            <pc:docMk/>
            <pc:sldMk cId="2885754033" sldId="348"/>
            <ac:picMk id="7" creationId="{7467016B-5F43-463C-9C23-4133E11B99D4}"/>
          </ac:picMkLst>
        </pc:picChg>
        <pc:picChg chg="del">
          <ac:chgData name="Md Kauser Ahmmed" userId="81e39d19-8d5c-4ffe-9a82-20799efac8e0" providerId="ADAL" clId="{9256D140-FB6C-4FBC-AA32-B3C1E02BC428}" dt="2021-04-02T16:59:00.211" v="524" actId="478"/>
          <ac:picMkLst>
            <pc:docMk/>
            <pc:sldMk cId="2885754033" sldId="348"/>
            <ac:picMk id="9" creationId="{379B0C02-70BA-4B44-B53F-240156EC3179}"/>
          </ac:picMkLst>
        </pc:picChg>
      </pc:sldChg>
      <pc:sldChg chg="addSp delSp modSp add mod">
        <pc:chgData name="Md Kauser Ahmmed" userId="81e39d19-8d5c-4ffe-9a82-20799efac8e0" providerId="ADAL" clId="{9256D140-FB6C-4FBC-AA32-B3C1E02BC428}" dt="2021-04-02T16:59:33.229" v="533" actId="14100"/>
        <pc:sldMkLst>
          <pc:docMk/>
          <pc:sldMk cId="876243826" sldId="349"/>
        </pc:sldMkLst>
        <pc:spChg chg="add del mod">
          <ac:chgData name="Md Kauser Ahmmed" userId="81e39d19-8d5c-4ffe-9a82-20799efac8e0" providerId="ADAL" clId="{9256D140-FB6C-4FBC-AA32-B3C1E02BC428}" dt="2021-04-02T16:59:28.768" v="530" actId="931"/>
          <ac:spMkLst>
            <pc:docMk/>
            <pc:sldMk cId="876243826" sldId="349"/>
            <ac:spMk id="5" creationId="{E6347A84-BB19-4D0F-BCCF-5BCBA5066035}"/>
          </ac:spMkLst>
        </pc:spChg>
        <pc:picChg chg="del">
          <ac:chgData name="Md Kauser Ahmmed" userId="81e39d19-8d5c-4ffe-9a82-20799efac8e0" providerId="ADAL" clId="{9256D140-FB6C-4FBC-AA32-B3C1E02BC428}" dt="2021-04-02T16:59:16.880" v="529" actId="478"/>
          <ac:picMkLst>
            <pc:docMk/>
            <pc:sldMk cId="876243826" sldId="349"/>
            <ac:picMk id="7" creationId="{AB76C616-DAF3-4689-A927-743F43493352}"/>
          </ac:picMkLst>
        </pc:picChg>
        <pc:picChg chg="add mod">
          <ac:chgData name="Md Kauser Ahmmed" userId="81e39d19-8d5c-4ffe-9a82-20799efac8e0" providerId="ADAL" clId="{9256D140-FB6C-4FBC-AA32-B3C1E02BC428}" dt="2021-04-02T16:59:33.229" v="533" actId="14100"/>
          <ac:picMkLst>
            <pc:docMk/>
            <pc:sldMk cId="876243826" sldId="349"/>
            <ac:picMk id="8" creationId="{DF8F324E-6B47-4DF1-ABB0-16D593BBBFEC}"/>
          </ac:picMkLst>
        </pc:picChg>
      </pc:sldChg>
    </pc:docChg>
  </pc:docChgLst>
  <pc:docChgLst>
    <pc:chgData name="Md Kauser Ahmmed" userId="81e39d19-8d5c-4ffe-9a82-20799efac8e0" providerId="ADAL" clId="{371DAE07-D61A-46B9-9C23-0460E6F04781}"/>
    <pc:docChg chg="undo custSel mod delSld modSld">
      <pc:chgData name="Md Kauser Ahmmed" userId="81e39d19-8d5c-4ffe-9a82-20799efac8e0" providerId="ADAL" clId="{371DAE07-D61A-46B9-9C23-0460E6F04781}" dt="2021-02-26T18:21:40.603" v="471" actId="20577"/>
      <pc:docMkLst>
        <pc:docMk/>
      </pc:docMkLst>
      <pc:sldChg chg="modSp mod">
        <pc:chgData name="Md Kauser Ahmmed" userId="81e39d19-8d5c-4ffe-9a82-20799efac8e0" providerId="ADAL" clId="{371DAE07-D61A-46B9-9C23-0460E6F04781}" dt="2021-02-26T18:12:10.022" v="19" actId="5793"/>
        <pc:sldMkLst>
          <pc:docMk/>
          <pc:sldMk cId="2006097519" sldId="256"/>
        </pc:sldMkLst>
        <pc:spChg chg="mod">
          <ac:chgData name="Md Kauser Ahmmed" userId="81e39d19-8d5c-4ffe-9a82-20799efac8e0" providerId="ADAL" clId="{371DAE07-D61A-46B9-9C23-0460E6F04781}" dt="2021-02-26T18:12:10.022" v="19" actId="5793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371DAE07-D61A-46B9-9C23-0460E6F04781}" dt="2021-02-26T18:21:40.603" v="47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371DAE07-D61A-46B9-9C23-0460E6F04781}" dt="2021-02-26T18:21:40.603" v="47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371DAE07-D61A-46B9-9C23-0460E6F04781}" dt="2021-02-26T18:18:18.839" v="400" actId="47"/>
        <pc:sldMkLst>
          <pc:docMk/>
          <pc:sldMk cId="1501567427" sldId="307"/>
        </pc:sldMkLst>
      </pc:sldChg>
      <pc:sldChg chg="addSp delSp modSp mod setBg">
        <pc:chgData name="Md Kauser Ahmmed" userId="81e39d19-8d5c-4ffe-9a82-20799efac8e0" providerId="ADAL" clId="{371DAE07-D61A-46B9-9C23-0460E6F04781}" dt="2021-02-26T18:15:13.182" v="266" actId="26606"/>
        <pc:sldMkLst>
          <pc:docMk/>
          <pc:sldMk cId="1518410734" sldId="327"/>
        </pc:sldMkLst>
        <pc:spChg chg="mod">
          <ac:chgData name="Md Kauser Ahmmed" userId="81e39d19-8d5c-4ffe-9a82-20799efac8e0" providerId="ADAL" clId="{371DAE07-D61A-46B9-9C23-0460E6F04781}" dt="2021-02-26T18:15:13.182" v="266" actId="26606"/>
          <ac:spMkLst>
            <pc:docMk/>
            <pc:sldMk cId="1518410734" sldId="327"/>
            <ac:spMk id="2" creationId="{C776B530-41A2-44CD-AE6B-98B0CBAB089C}"/>
          </ac:spMkLst>
        </pc:spChg>
        <pc:spChg chg="add del mod">
          <ac:chgData name="Md Kauser Ahmmed" userId="81e39d19-8d5c-4ffe-9a82-20799efac8e0" providerId="ADAL" clId="{371DAE07-D61A-46B9-9C23-0460E6F04781}" dt="2021-02-26T18:15:08.562" v="265"/>
          <ac:spMkLst>
            <pc:docMk/>
            <pc:sldMk cId="1518410734" sldId="327"/>
            <ac:spMk id="4" creationId="{F2C01D37-47D9-4013-A608-899480F28E99}"/>
          </ac:spMkLst>
        </pc:spChg>
        <pc:spChg chg="add">
          <ac:chgData name="Md Kauser Ahmmed" userId="81e39d19-8d5c-4ffe-9a82-20799efac8e0" providerId="ADAL" clId="{371DAE07-D61A-46B9-9C23-0460E6F04781}" dt="2021-02-26T18:15:13.182" v="266" actId="26606"/>
          <ac:spMkLst>
            <pc:docMk/>
            <pc:sldMk cId="1518410734" sldId="327"/>
            <ac:spMk id="11" creationId="{A4AC5506-6312-4701-8D3C-40187889A947}"/>
          </ac:spMkLst>
        </pc:spChg>
        <pc:graphicFrameChg chg="add mod modGraphic">
          <ac:chgData name="Md Kauser Ahmmed" userId="81e39d19-8d5c-4ffe-9a82-20799efac8e0" providerId="ADAL" clId="{371DAE07-D61A-46B9-9C23-0460E6F04781}" dt="2021-02-26T18:15:13.182" v="266" actId="26606"/>
          <ac:graphicFrameMkLst>
            <pc:docMk/>
            <pc:sldMk cId="1518410734" sldId="327"/>
            <ac:graphicFrameMk id="6" creationId="{A38EEE99-89C8-4673-B098-1BA138D5360B}"/>
          </ac:graphicFrameMkLst>
        </pc:graphicFrameChg>
        <pc:picChg chg="del">
          <ac:chgData name="Md Kauser Ahmmed" userId="81e39d19-8d5c-4ffe-9a82-20799efac8e0" providerId="ADAL" clId="{371DAE07-D61A-46B9-9C23-0460E6F04781}" dt="2021-02-26T18:14:11.634" v="122" actId="478"/>
          <ac:picMkLst>
            <pc:docMk/>
            <pc:sldMk cId="1518410734" sldId="327"/>
            <ac:picMk id="5" creationId="{2A7B5233-7584-4DAD-85F1-CEDC74D004A2}"/>
          </ac:picMkLst>
        </pc:picChg>
      </pc:sldChg>
      <pc:sldChg chg="del">
        <pc:chgData name="Md Kauser Ahmmed" userId="81e39d19-8d5c-4ffe-9a82-20799efac8e0" providerId="ADAL" clId="{371DAE07-D61A-46B9-9C23-0460E6F04781}" dt="2021-02-26T18:15:18.159" v="268" actId="47"/>
        <pc:sldMkLst>
          <pc:docMk/>
          <pc:sldMk cId="175073717" sldId="328"/>
        </pc:sldMkLst>
      </pc:sldChg>
      <pc:sldChg chg="del">
        <pc:chgData name="Md Kauser Ahmmed" userId="81e39d19-8d5c-4ffe-9a82-20799efac8e0" providerId="ADAL" clId="{371DAE07-D61A-46B9-9C23-0460E6F04781}" dt="2021-02-26T18:15:17.106" v="267" actId="47"/>
        <pc:sldMkLst>
          <pc:docMk/>
          <pc:sldMk cId="2857092233" sldId="329"/>
        </pc:sldMkLst>
      </pc:sldChg>
      <pc:sldChg chg="del">
        <pc:chgData name="Md Kauser Ahmmed" userId="81e39d19-8d5c-4ffe-9a82-20799efac8e0" providerId="ADAL" clId="{371DAE07-D61A-46B9-9C23-0460E6F04781}" dt="2021-02-26T18:18:18.839" v="400" actId="47"/>
        <pc:sldMkLst>
          <pc:docMk/>
          <pc:sldMk cId="542298221" sldId="330"/>
        </pc:sldMkLst>
      </pc:sldChg>
      <pc:sldChg chg="addSp delSp modSp mod">
        <pc:chgData name="Md Kauser Ahmmed" userId="81e39d19-8d5c-4ffe-9a82-20799efac8e0" providerId="ADAL" clId="{371DAE07-D61A-46B9-9C23-0460E6F04781}" dt="2021-02-26T18:20:43.263" v="439" actId="20577"/>
        <pc:sldMkLst>
          <pc:docMk/>
          <pc:sldMk cId="822762052" sldId="331"/>
        </pc:sldMkLst>
        <pc:spChg chg="mod">
          <ac:chgData name="Md Kauser Ahmmed" userId="81e39d19-8d5c-4ffe-9a82-20799efac8e0" providerId="ADAL" clId="{371DAE07-D61A-46B9-9C23-0460E6F04781}" dt="2021-02-26T18:20:05.910" v="419" actId="20577"/>
          <ac:spMkLst>
            <pc:docMk/>
            <pc:sldMk cId="822762052" sldId="331"/>
            <ac:spMk id="2" creationId="{36F33E28-D1B6-4564-9F87-4A7848F158B6}"/>
          </ac:spMkLst>
        </pc:spChg>
        <pc:spChg chg="add del mod">
          <ac:chgData name="Md Kauser Ahmmed" userId="81e39d19-8d5c-4ffe-9a82-20799efac8e0" providerId="ADAL" clId="{371DAE07-D61A-46B9-9C23-0460E6F04781}" dt="2021-02-26T18:16:35.716" v="323"/>
          <ac:spMkLst>
            <pc:docMk/>
            <pc:sldMk cId="822762052" sldId="331"/>
            <ac:spMk id="5" creationId="{9213AE4E-E25D-4BBC-AD18-2EB7FD69885B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9" creationId="{BACC6370-2D7E-4714-9D71-7542949D7D5D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1" creationId="{F68B3F68-107C-434F-AA38-110D5EA91B85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3" creationId="{AAD0DBB9-1A4B-4391-81D4-CB19F9AB918A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5" creationId="{063BBA22-50EA-4C4D-BE05-F1CE4E63AA56}"/>
          </ac:spMkLst>
        </pc:spChg>
        <pc:spChg chg="add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20" creationId="{A4AC5506-6312-4701-8D3C-40187889A947}"/>
          </ac:spMkLst>
        </pc:spChg>
        <pc:graphicFrameChg chg="del">
          <ac:chgData name="Md Kauser Ahmmed" userId="81e39d19-8d5c-4ffe-9a82-20799efac8e0" providerId="ADAL" clId="{371DAE07-D61A-46B9-9C23-0460E6F04781}" dt="2021-02-26T18:16:14.183" v="322" actId="478"/>
          <ac:graphicFrameMkLst>
            <pc:docMk/>
            <pc:sldMk cId="822762052" sldId="331"/>
            <ac:graphicFrameMk id="4" creationId="{5E414013-8CEB-45BB-A379-EEBFCD67ABA4}"/>
          </ac:graphicFrameMkLst>
        </pc:graphicFrameChg>
        <pc:graphicFrameChg chg="add mod modGraphic">
          <ac:chgData name="Md Kauser Ahmmed" userId="81e39d19-8d5c-4ffe-9a82-20799efac8e0" providerId="ADAL" clId="{371DAE07-D61A-46B9-9C23-0460E6F04781}" dt="2021-02-26T18:20:43.263" v="439" actId="20577"/>
          <ac:graphicFrameMkLst>
            <pc:docMk/>
            <pc:sldMk cId="822762052" sldId="331"/>
            <ac:graphicFrameMk id="6" creationId="{F7B7584A-F613-4F07-A940-2F9169FF8AAE}"/>
          </ac:graphicFrameMkLst>
        </pc:graphicFrameChg>
      </pc:sldChg>
    </pc:docChg>
  </pc:docChgLst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  <pc:docChgLst>
    <pc:chgData name="Md Kauser Ahmmed" userId="81e39d19-8d5c-4ffe-9a82-20799efac8e0" providerId="ADAL" clId="{EAD71891-F6FA-4E9E-9E45-C4153614AC48}"/>
    <pc:docChg chg="undo custSel mod addSld delSld modSld sldOrd">
      <pc:chgData name="Md Kauser Ahmmed" userId="81e39d19-8d5c-4ffe-9a82-20799efac8e0" providerId="ADAL" clId="{EAD71891-F6FA-4E9E-9E45-C4153614AC48}" dt="2021-02-11T17:27:18.950" v="550" actId="20577"/>
      <pc:docMkLst>
        <pc:docMk/>
      </pc:docMkLst>
      <pc:sldChg chg="modSp mod">
        <pc:chgData name="Md Kauser Ahmmed" userId="81e39d19-8d5c-4ffe-9a82-20799efac8e0" providerId="ADAL" clId="{EAD71891-F6FA-4E9E-9E45-C4153614AC48}" dt="2021-02-11T17:05:30.490" v="15" actId="57"/>
        <pc:sldMkLst>
          <pc:docMk/>
          <pc:sldMk cId="2006097519" sldId="256"/>
        </pc:sldMkLst>
        <pc:spChg chg="mod">
          <ac:chgData name="Md Kauser Ahmmed" userId="81e39d19-8d5c-4ffe-9a82-20799efac8e0" providerId="ADAL" clId="{EAD71891-F6FA-4E9E-9E45-C4153614AC48}" dt="2021-02-11T17:05:30.490" v="15" actId="5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89983308" sldId="29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57498405" sldId="30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248192958" sldId="303"/>
        </pc:sldMkLst>
      </pc:sldChg>
      <pc:sldChg chg="modSp mod">
        <pc:chgData name="Md Kauser Ahmmed" userId="81e39d19-8d5c-4ffe-9a82-20799efac8e0" providerId="ADAL" clId="{EAD71891-F6FA-4E9E-9E45-C4153614AC48}" dt="2021-02-11T17:05:42.341" v="4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EAD71891-F6FA-4E9E-9E45-C4153614AC48}" dt="2021-02-11T17:05:42.341" v="4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843596925" sldId="308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72824103" sldId="30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069352828" sldId="31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706604625" sldId="31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39373481" sldId="31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844149522" sldId="313"/>
        </pc:sldMkLst>
      </pc:sldChg>
      <pc:sldChg chg="addSp delSp modSp mod">
        <pc:chgData name="Md Kauser Ahmmed" userId="81e39d19-8d5c-4ffe-9a82-20799efac8e0" providerId="ADAL" clId="{EAD71891-F6FA-4E9E-9E45-C4153614AC48}" dt="2021-02-11T17:09:22.417" v="80" actId="26606"/>
        <pc:sldMkLst>
          <pc:docMk/>
          <pc:sldMk cId="255317006" sldId="314"/>
        </pc:sldMkLst>
        <pc:spChg chg="mo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7:03.747" v="43"/>
          <ac:spMkLst>
            <pc:docMk/>
            <pc:sldMk cId="255317006" sldId="314"/>
            <ac:spMk id="6" creationId="{610EEBCD-7FA1-4398-88DE-403511CB0F8F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0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2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4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6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1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3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5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7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2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4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6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8" creationId="{0570A85B-3810-4F95-97B0-CBF4CCDB381C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0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1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2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3" creationId="{0570A85B-3810-4F95-97B0-CBF4CCDB381C}"/>
          </ac:spMkLst>
        </pc:spChg>
        <pc:graphicFrameChg chg="del">
          <ac:chgData name="Md Kauser Ahmmed" userId="81e39d19-8d5c-4ffe-9a82-20799efac8e0" providerId="ADAL" clId="{EAD71891-F6FA-4E9E-9E45-C4153614AC48}" dt="2021-02-11T17:06:43.532" v="42" actId="478"/>
          <ac:graphicFrameMkLst>
            <pc:docMk/>
            <pc:sldMk cId="255317006" sldId="314"/>
            <ac:graphicFrameMk id="4" creationId="{5D5D1230-9164-41D6-9087-41B1464636D7}"/>
          </ac:graphicFrameMkLst>
        </pc:graphicFrameChg>
        <pc:graphicFrameChg chg="add mod modGraphic">
          <ac:chgData name="Md Kauser Ahmmed" userId="81e39d19-8d5c-4ffe-9a82-20799efac8e0" providerId="ADAL" clId="{EAD71891-F6FA-4E9E-9E45-C4153614AC48}" dt="2021-02-11T17:09:22.417" v="80" actId="26606"/>
          <ac:graphicFrameMkLst>
            <pc:docMk/>
            <pc:sldMk cId="255317006" sldId="314"/>
            <ac:graphicFrameMk id="7" creationId="{C0B21909-6B6E-4C19-ACD2-2C68569CA328}"/>
          </ac:graphicFrameMkLst>
        </pc:graphicFrameChg>
      </pc:sldChg>
      <pc:sldChg chg="addSp delSp modSp mod ord modNotesTx">
        <pc:chgData name="Md Kauser Ahmmed" userId="81e39d19-8d5c-4ffe-9a82-20799efac8e0" providerId="ADAL" clId="{EAD71891-F6FA-4E9E-9E45-C4153614AC48}" dt="2021-02-11T17:25:54.810" v="487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EAD71891-F6FA-4E9E-9E45-C4153614AC48}" dt="2021-02-11T17:25:54.810" v="487" actId="20577"/>
          <ac:spMkLst>
            <pc:docMk/>
            <pc:sldMk cId="3331212066" sldId="315"/>
            <ac:spMk id="2" creationId="{A571109B-DFB6-4FD1-82ED-97358A26F53E}"/>
          </ac:spMkLst>
        </pc:spChg>
        <pc:spChg chg="add del mod">
          <ac:chgData name="Md Kauser Ahmmed" userId="81e39d19-8d5c-4ffe-9a82-20799efac8e0" providerId="ADAL" clId="{EAD71891-F6FA-4E9E-9E45-C4153614AC48}" dt="2021-02-11T17:15:01.653" v="305" actId="931"/>
          <ac:spMkLst>
            <pc:docMk/>
            <pc:sldMk cId="3331212066" sldId="315"/>
            <ac:spMk id="4" creationId="{38EBCB18-6AA9-4457-BB23-4989F0D05B27}"/>
          </ac:spMkLst>
        </pc:spChg>
        <pc:picChg chg="del">
          <ac:chgData name="Md Kauser Ahmmed" userId="81e39d19-8d5c-4ffe-9a82-20799efac8e0" providerId="ADAL" clId="{EAD71891-F6FA-4E9E-9E45-C4153614AC48}" dt="2021-02-11T17:13:26.112" v="169" actId="478"/>
          <ac:picMkLst>
            <pc:docMk/>
            <pc:sldMk cId="3331212066" sldId="315"/>
            <ac:picMk id="5" creationId="{6962211F-C0E4-4B7A-BD50-BF662EBDF40D}"/>
          </ac:picMkLst>
        </pc:picChg>
        <pc:picChg chg="add mod">
          <ac:chgData name="Md Kauser Ahmmed" userId="81e39d19-8d5c-4ffe-9a82-20799efac8e0" providerId="ADAL" clId="{EAD71891-F6FA-4E9E-9E45-C4153614AC48}" dt="2021-02-11T17:15:05.565" v="308" actId="14100"/>
          <ac:picMkLst>
            <pc:docMk/>
            <pc:sldMk cId="3331212066" sldId="315"/>
            <ac:picMk id="7" creationId="{B2DE4667-DC3C-45DC-8E32-BC2E989ECD27}"/>
          </ac:picMkLst>
        </pc:picChg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3148879433" sldId="316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286429979" sldId="317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049227774" sldId="318"/>
        </pc:sldMkLst>
      </pc:sldChg>
      <pc:sldChg chg="addSp delSp modSp add mod setBg delDesignElem">
        <pc:chgData name="Md Kauser Ahmmed" userId="81e39d19-8d5c-4ffe-9a82-20799efac8e0" providerId="ADAL" clId="{EAD71891-F6FA-4E9E-9E45-C4153614AC48}" dt="2021-02-11T17:08:48.281" v="70" actId="20577"/>
        <pc:sldMkLst>
          <pc:docMk/>
          <pc:sldMk cId="522627919" sldId="319"/>
        </pc:sldMkLst>
        <pc:spChg chg="mod">
          <ac:chgData name="Md Kauser Ahmmed" userId="81e39d19-8d5c-4ffe-9a82-20799efac8e0" providerId="ADAL" clId="{EAD71891-F6FA-4E9E-9E45-C4153614AC48}" dt="2021-02-11T17:08:48.281" v="70" actId="20577"/>
          <ac:spMkLst>
            <pc:docMk/>
            <pc:sldMk cId="522627919" sldId="319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8:15.238" v="48"/>
          <ac:spMkLst>
            <pc:docMk/>
            <pc:sldMk cId="522627919" sldId="319"/>
            <ac:spMk id="4" creationId="{A0F8AA52-C061-4979-882D-0797A25A2A11}"/>
          </ac:spMkLst>
        </pc:spChg>
        <pc:spChg chg="mod">
          <ac:chgData name="Md Kauser Ahmmed" userId="81e39d19-8d5c-4ffe-9a82-20799efac8e0" providerId="ADAL" clId="{EAD71891-F6FA-4E9E-9E45-C4153614AC48}" dt="2021-02-11T17:08:38.642" v="59" actId="20577"/>
          <ac:spMkLst>
            <pc:docMk/>
            <pc:sldMk cId="522627919" sldId="319"/>
            <ac:spMk id="5" creationId="{05C7F70A-C46A-4676-BAAB-86D3006CF30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1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3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5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7" creationId="{0570A85B-3810-4F95-97B0-CBF4CCDB381C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1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3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5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7" creationId="{0570A85B-3810-4F95-97B0-CBF4CCDB381C}"/>
          </ac:spMkLst>
        </pc:spChg>
        <pc:graphicFrameChg chg="add mod modGraphic">
          <ac:chgData name="Md Kauser Ahmmed" userId="81e39d19-8d5c-4ffe-9a82-20799efac8e0" providerId="ADAL" clId="{EAD71891-F6FA-4E9E-9E45-C4153614AC48}" dt="2021-02-11T17:08:20.125" v="49" actId="26606"/>
          <ac:graphicFrameMkLst>
            <pc:docMk/>
            <pc:sldMk cId="522627919" sldId="319"/>
            <ac:graphicFrameMk id="6" creationId="{4782A3B9-906D-4763-8973-DC1D86DFCC1E}"/>
          </ac:graphicFrameMkLst>
        </pc:graphicFrameChg>
        <pc:graphicFrameChg chg="del">
          <ac:chgData name="Md Kauser Ahmmed" userId="81e39d19-8d5c-4ffe-9a82-20799efac8e0" providerId="ADAL" clId="{EAD71891-F6FA-4E9E-9E45-C4153614AC48}" dt="2021-02-11T17:08:12.587" v="47" actId="478"/>
          <ac:graphicFrameMkLst>
            <pc:docMk/>
            <pc:sldMk cId="522627919" sldId="319"/>
            <ac:graphicFrameMk id="7" creationId="{C0B21909-6B6E-4C19-ACD2-2C68569CA328}"/>
          </ac:graphicFrameMkLst>
        </pc:graphicFrameChg>
      </pc:sldChg>
      <pc:sldChg chg="addSp delSp modSp new mod">
        <pc:chgData name="Md Kauser Ahmmed" userId="81e39d19-8d5c-4ffe-9a82-20799efac8e0" providerId="ADAL" clId="{EAD71891-F6FA-4E9E-9E45-C4153614AC48}" dt="2021-02-11T17:11:16.224" v="156" actId="14100"/>
        <pc:sldMkLst>
          <pc:docMk/>
          <pc:sldMk cId="939912300" sldId="320"/>
        </pc:sldMkLst>
        <pc:spChg chg="mod">
          <ac:chgData name="Md Kauser Ahmmed" userId="81e39d19-8d5c-4ffe-9a82-20799efac8e0" providerId="ADAL" clId="{EAD71891-F6FA-4E9E-9E45-C4153614AC48}" dt="2021-02-11T17:10:36.431" v="152" actId="20577"/>
          <ac:spMkLst>
            <pc:docMk/>
            <pc:sldMk cId="939912300" sldId="320"/>
            <ac:spMk id="2" creationId="{8B2A2BE9-307F-4EA4-ACBB-5CFF20E08772}"/>
          </ac:spMkLst>
        </pc:spChg>
        <pc:spChg chg="del">
          <ac:chgData name="Md Kauser Ahmmed" userId="81e39d19-8d5c-4ffe-9a82-20799efac8e0" providerId="ADAL" clId="{EAD71891-F6FA-4E9E-9E45-C4153614AC48}" dt="2021-02-11T17:11:05.977" v="153" actId="931"/>
          <ac:spMkLst>
            <pc:docMk/>
            <pc:sldMk cId="939912300" sldId="320"/>
            <ac:spMk id="3" creationId="{A4A41A14-0ADF-4B61-B1A7-E9F34A785496}"/>
          </ac:spMkLst>
        </pc:spChg>
        <pc:picChg chg="add mod">
          <ac:chgData name="Md Kauser Ahmmed" userId="81e39d19-8d5c-4ffe-9a82-20799efac8e0" providerId="ADAL" clId="{EAD71891-F6FA-4E9E-9E45-C4153614AC48}" dt="2021-02-11T17:11:16.224" v="156" actId="14100"/>
          <ac:picMkLst>
            <pc:docMk/>
            <pc:sldMk cId="939912300" sldId="320"/>
            <ac:picMk id="5" creationId="{26A60C80-1B74-4122-9DD0-F495DA3CB0EB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5:08.045" v="476" actId="20577"/>
        <pc:sldMkLst>
          <pc:docMk/>
          <pc:sldMk cId="3589177245" sldId="321"/>
        </pc:sldMkLst>
        <pc:spChg chg="mod">
          <ac:chgData name="Md Kauser Ahmmed" userId="81e39d19-8d5c-4ffe-9a82-20799efac8e0" providerId="ADAL" clId="{EAD71891-F6FA-4E9E-9E45-C4153614AC48}" dt="2021-02-11T17:25:08.045" v="476" actId="20577"/>
          <ac:spMkLst>
            <pc:docMk/>
            <pc:sldMk cId="3589177245" sldId="321"/>
            <ac:spMk id="2" creationId="{9BFB2FBE-2F8F-46B8-B82D-E787B16E24B6}"/>
          </ac:spMkLst>
        </pc:spChg>
        <pc:spChg chg="del">
          <ac:chgData name="Md Kauser Ahmmed" userId="81e39d19-8d5c-4ffe-9a82-20799efac8e0" providerId="ADAL" clId="{EAD71891-F6FA-4E9E-9E45-C4153614AC48}" dt="2021-02-11T17:12:04.374" v="166" actId="931"/>
          <ac:spMkLst>
            <pc:docMk/>
            <pc:sldMk cId="3589177245" sldId="321"/>
            <ac:spMk id="3" creationId="{057AE235-B4C9-4AE8-96F4-2C924653F366}"/>
          </ac:spMkLst>
        </pc:spChg>
        <pc:picChg chg="add mod">
          <ac:chgData name="Md Kauser Ahmmed" userId="81e39d19-8d5c-4ffe-9a82-20799efac8e0" providerId="ADAL" clId="{EAD71891-F6FA-4E9E-9E45-C4153614AC48}" dt="2021-02-11T17:12:07.276" v="168" actId="962"/>
          <ac:picMkLst>
            <pc:docMk/>
            <pc:sldMk cId="3589177245" sldId="321"/>
            <ac:picMk id="5" creationId="{2A376D38-A20D-430E-ACD3-DB1F73A75DF1}"/>
          </ac:picMkLst>
        </pc:picChg>
      </pc:sldChg>
      <pc:sldChg chg="addSp delSp modSp new mod ord">
        <pc:chgData name="Md Kauser Ahmmed" userId="81e39d19-8d5c-4ffe-9a82-20799efac8e0" providerId="ADAL" clId="{EAD71891-F6FA-4E9E-9E45-C4153614AC48}" dt="2021-02-11T17:26:03.114" v="496" actId="20577"/>
        <pc:sldMkLst>
          <pc:docMk/>
          <pc:sldMk cId="100036623" sldId="322"/>
        </pc:sldMkLst>
        <pc:spChg chg="mod">
          <ac:chgData name="Md Kauser Ahmmed" userId="81e39d19-8d5c-4ffe-9a82-20799efac8e0" providerId="ADAL" clId="{EAD71891-F6FA-4E9E-9E45-C4153614AC48}" dt="2021-02-11T17:26:03.114" v="496" actId="20577"/>
          <ac:spMkLst>
            <pc:docMk/>
            <pc:sldMk cId="100036623" sldId="322"/>
            <ac:spMk id="2" creationId="{5E5952DF-8E6A-4DA5-AC8A-0C2B02D90ADA}"/>
          </ac:spMkLst>
        </pc:spChg>
        <pc:spChg chg="del">
          <ac:chgData name="Md Kauser Ahmmed" userId="81e39d19-8d5c-4ffe-9a82-20799efac8e0" providerId="ADAL" clId="{EAD71891-F6FA-4E9E-9E45-C4153614AC48}" dt="2021-02-11T17:15:46.003" v="349" actId="931"/>
          <ac:spMkLst>
            <pc:docMk/>
            <pc:sldMk cId="100036623" sldId="322"/>
            <ac:spMk id="3" creationId="{7BCF096D-AF87-4BD6-9759-3DE244487B12}"/>
          </ac:spMkLst>
        </pc:spChg>
        <pc:picChg chg="add mod">
          <ac:chgData name="Md Kauser Ahmmed" userId="81e39d19-8d5c-4ffe-9a82-20799efac8e0" providerId="ADAL" clId="{EAD71891-F6FA-4E9E-9E45-C4153614AC48}" dt="2021-02-11T17:15:49.495" v="350" actId="27614"/>
          <ac:picMkLst>
            <pc:docMk/>
            <pc:sldMk cId="100036623" sldId="322"/>
            <ac:picMk id="5" creationId="{8FB6BCCC-889E-47CA-BF87-99CFEC1F5DA3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09.848" v="541" actId="20577"/>
        <pc:sldMkLst>
          <pc:docMk/>
          <pc:sldMk cId="3445023599" sldId="323"/>
        </pc:sldMkLst>
        <pc:spChg chg="mod">
          <ac:chgData name="Md Kauser Ahmmed" userId="81e39d19-8d5c-4ffe-9a82-20799efac8e0" providerId="ADAL" clId="{EAD71891-F6FA-4E9E-9E45-C4153614AC48}" dt="2021-02-11T17:27:09.848" v="541" actId="20577"/>
          <ac:spMkLst>
            <pc:docMk/>
            <pc:sldMk cId="3445023599" sldId="323"/>
            <ac:spMk id="2" creationId="{6B026175-38EF-4B69-A19C-14370C510C89}"/>
          </ac:spMkLst>
        </pc:spChg>
        <pc:spChg chg="del">
          <ac:chgData name="Md Kauser Ahmmed" userId="81e39d19-8d5c-4ffe-9a82-20799efac8e0" providerId="ADAL" clId="{EAD71891-F6FA-4E9E-9E45-C4153614AC48}" dt="2021-02-11T17:17:17.777" v="357" actId="931"/>
          <ac:spMkLst>
            <pc:docMk/>
            <pc:sldMk cId="3445023599" sldId="323"/>
            <ac:spMk id="3" creationId="{2127DEA1-8701-479C-A159-B8F3EB7662EB}"/>
          </ac:spMkLst>
        </pc:spChg>
        <pc:picChg chg="add mod">
          <ac:chgData name="Md Kauser Ahmmed" userId="81e39d19-8d5c-4ffe-9a82-20799efac8e0" providerId="ADAL" clId="{EAD71891-F6FA-4E9E-9E45-C4153614AC48}" dt="2021-02-11T17:17:19.991" v="359" actId="962"/>
          <ac:picMkLst>
            <pc:docMk/>
            <pc:sldMk cId="3445023599" sldId="323"/>
            <ac:picMk id="5" creationId="{4E618D99-05BB-4E08-8CF4-3C87D18707F5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46.388" v="523" actId="20577"/>
        <pc:sldMkLst>
          <pc:docMk/>
          <pc:sldMk cId="742711401" sldId="324"/>
        </pc:sldMkLst>
        <pc:spChg chg="mod">
          <ac:chgData name="Md Kauser Ahmmed" userId="81e39d19-8d5c-4ffe-9a82-20799efac8e0" providerId="ADAL" clId="{EAD71891-F6FA-4E9E-9E45-C4153614AC48}" dt="2021-02-11T17:26:46.388" v="523" actId="20577"/>
          <ac:spMkLst>
            <pc:docMk/>
            <pc:sldMk cId="742711401" sldId="324"/>
            <ac:spMk id="2" creationId="{2FDC035D-7486-4BE6-8A33-9A73C787D2C3}"/>
          </ac:spMkLst>
        </pc:spChg>
        <pc:spChg chg="del">
          <ac:chgData name="Md Kauser Ahmmed" userId="81e39d19-8d5c-4ffe-9a82-20799efac8e0" providerId="ADAL" clId="{EAD71891-F6FA-4E9E-9E45-C4153614AC48}" dt="2021-02-11T17:17:29.015" v="360" actId="931"/>
          <ac:spMkLst>
            <pc:docMk/>
            <pc:sldMk cId="742711401" sldId="324"/>
            <ac:spMk id="3" creationId="{53B32370-35E2-4F2E-9281-38A7D0A0E2D3}"/>
          </ac:spMkLst>
        </pc:spChg>
        <pc:picChg chg="add mod">
          <ac:chgData name="Md Kauser Ahmmed" userId="81e39d19-8d5c-4ffe-9a82-20799efac8e0" providerId="ADAL" clId="{EAD71891-F6FA-4E9E-9E45-C4153614AC48}" dt="2021-02-11T17:17:30.994" v="362" actId="962"/>
          <ac:picMkLst>
            <pc:docMk/>
            <pc:sldMk cId="742711401" sldId="324"/>
            <ac:picMk id="5" creationId="{455DB7C2-DCEE-4DDC-B49C-FEAA29B74A16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18.950" v="550" actId="20577"/>
        <pc:sldMkLst>
          <pc:docMk/>
          <pc:sldMk cId="1310126145" sldId="325"/>
        </pc:sldMkLst>
        <pc:spChg chg="mod">
          <ac:chgData name="Md Kauser Ahmmed" userId="81e39d19-8d5c-4ffe-9a82-20799efac8e0" providerId="ADAL" clId="{EAD71891-F6FA-4E9E-9E45-C4153614AC48}" dt="2021-02-11T17:27:18.950" v="550" actId="20577"/>
          <ac:spMkLst>
            <pc:docMk/>
            <pc:sldMk cId="1310126145" sldId="325"/>
            <ac:spMk id="2" creationId="{AC407839-193E-4BA1-9462-69E1C848DE35}"/>
          </ac:spMkLst>
        </pc:spChg>
        <pc:spChg chg="del">
          <ac:chgData name="Md Kauser Ahmmed" userId="81e39d19-8d5c-4ffe-9a82-20799efac8e0" providerId="ADAL" clId="{EAD71891-F6FA-4E9E-9E45-C4153614AC48}" dt="2021-02-11T17:18:59.024" v="430" actId="931"/>
          <ac:spMkLst>
            <pc:docMk/>
            <pc:sldMk cId="1310126145" sldId="325"/>
            <ac:spMk id="3" creationId="{C71F19C0-AF28-42C4-88D5-0E223612DB44}"/>
          </ac:spMkLst>
        </pc:spChg>
        <pc:picChg chg="add mod">
          <ac:chgData name="Md Kauser Ahmmed" userId="81e39d19-8d5c-4ffe-9a82-20799efac8e0" providerId="ADAL" clId="{EAD71891-F6FA-4E9E-9E45-C4153614AC48}" dt="2021-02-11T17:19:01.259" v="432" actId="962"/>
          <ac:picMkLst>
            <pc:docMk/>
            <pc:sldMk cId="1310126145" sldId="325"/>
            <ac:picMk id="5" creationId="{0FEBE161-EDD0-42B5-9454-EE97F40031F9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36.281" v="514" actId="20577"/>
        <pc:sldMkLst>
          <pc:docMk/>
          <pc:sldMk cId="1962400398" sldId="326"/>
        </pc:sldMkLst>
        <pc:spChg chg="mod">
          <ac:chgData name="Md Kauser Ahmmed" userId="81e39d19-8d5c-4ffe-9a82-20799efac8e0" providerId="ADAL" clId="{EAD71891-F6FA-4E9E-9E45-C4153614AC48}" dt="2021-02-11T17:26:36.281" v="514" actId="20577"/>
          <ac:spMkLst>
            <pc:docMk/>
            <pc:sldMk cId="1962400398" sldId="326"/>
            <ac:spMk id="2" creationId="{8D93981A-4DD1-45D9-AB01-D41098C7C14E}"/>
          </ac:spMkLst>
        </pc:spChg>
        <pc:spChg chg="del">
          <ac:chgData name="Md Kauser Ahmmed" userId="81e39d19-8d5c-4ffe-9a82-20799efac8e0" providerId="ADAL" clId="{EAD71891-F6FA-4E9E-9E45-C4153614AC48}" dt="2021-02-11T17:19:26.984" v="446" actId="931"/>
          <ac:spMkLst>
            <pc:docMk/>
            <pc:sldMk cId="1962400398" sldId="326"/>
            <ac:spMk id="3" creationId="{EAC55ED2-A1A5-433F-96BC-8ACF8D223931}"/>
          </ac:spMkLst>
        </pc:spChg>
        <pc:picChg chg="add mod">
          <ac:chgData name="Md Kauser Ahmmed" userId="81e39d19-8d5c-4ffe-9a82-20799efac8e0" providerId="ADAL" clId="{EAD71891-F6FA-4E9E-9E45-C4153614AC48}" dt="2021-02-11T17:19:30.084" v="448" actId="962"/>
          <ac:picMkLst>
            <pc:docMk/>
            <pc:sldMk cId="1962400398" sldId="326"/>
            <ac:picMk id="5" creationId="{ACBD6B9E-A4E4-412F-B4D4-11630B00D8A5}"/>
          </ac:picMkLst>
        </pc:picChg>
      </pc:sldChg>
    </pc:docChg>
  </pc:docChgLst>
  <pc:docChgLst>
    <pc:chgData name="Md Kauser Ahmmed" userId="81e39d19-8d5c-4ffe-9a82-20799efac8e0" providerId="ADAL" clId="{2554A87A-042F-4922-82FB-7BB22204AE77}"/>
    <pc:docChg chg="undo custSel mod addSld delSld modSld sldOrd">
      <pc:chgData name="Md Kauser Ahmmed" userId="81e39d19-8d5c-4ffe-9a82-20799efac8e0" providerId="ADAL" clId="{2554A87A-042F-4922-82FB-7BB22204AE77}" dt="2021-02-04T17:29:38.955" v="913" actId="14100"/>
      <pc:docMkLst>
        <pc:docMk/>
      </pc:docMkLst>
      <pc:sldChg chg="modSp mod">
        <pc:chgData name="Md Kauser Ahmmed" userId="81e39d19-8d5c-4ffe-9a82-20799efac8e0" providerId="ADAL" clId="{2554A87A-042F-4922-82FB-7BB22204AE77}" dt="2021-02-04T16:39:18.419" v="15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2554A87A-042F-4922-82FB-7BB22204AE77}" dt="2021-02-04T16:39:18.419" v="15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del mod">
        <pc:chgData name="Md Kauser Ahmmed" userId="81e39d19-8d5c-4ffe-9a82-20799efac8e0" providerId="ADAL" clId="{2554A87A-042F-4922-82FB-7BB22204AE77}" dt="2021-02-04T16:45:09.166" v="669" actId="47"/>
        <pc:sldMkLst>
          <pc:docMk/>
          <pc:sldMk cId="2706077540" sldId="294"/>
        </pc:sldMkLst>
        <pc:spChg chg="mod">
          <ac:chgData name="Md Kauser Ahmmed" userId="81e39d19-8d5c-4ffe-9a82-20799efac8e0" providerId="ADAL" clId="{2554A87A-042F-4922-82FB-7BB22204AE77}" dt="2021-02-04T16:43:24.688" v="556" actId="20577"/>
          <ac:spMkLst>
            <pc:docMk/>
            <pc:sldMk cId="2706077540" sldId="294"/>
            <ac:spMk id="2" creationId="{67336AB1-F8D3-4CB3-A161-02F750F9D74B}"/>
          </ac:spMkLst>
        </pc:spChg>
        <pc:spChg chg="add del mod">
          <ac:chgData name="Md Kauser Ahmmed" userId="81e39d19-8d5c-4ffe-9a82-20799efac8e0" providerId="ADAL" clId="{2554A87A-042F-4922-82FB-7BB22204AE77}" dt="2021-02-04T16:44:59.799" v="666" actId="21"/>
          <ac:spMkLst>
            <pc:docMk/>
            <pc:sldMk cId="2706077540" sldId="294"/>
            <ac:spMk id="5" creationId="{8BDE0A4E-4937-48FB-8AC6-5B9BA9967CEE}"/>
          </ac:spMkLst>
        </pc:spChg>
        <pc:graphicFrameChg chg="del">
          <ac:chgData name="Md Kauser Ahmmed" userId="81e39d19-8d5c-4ffe-9a82-20799efac8e0" providerId="ADAL" clId="{2554A87A-042F-4922-82FB-7BB22204AE77}" dt="2021-02-04T16:43:09.618" v="500" actId="478"/>
          <ac:graphicFrameMkLst>
            <pc:docMk/>
            <pc:sldMk cId="2706077540" sldId="294"/>
            <ac:graphicFrameMk id="3" creationId="{1431F11D-504D-4663-AADC-B78B5F811D45}"/>
          </ac:graphicFrameMkLst>
        </pc:graphicFrameChg>
      </pc:sldChg>
      <pc:sldChg chg="modSp del mod">
        <pc:chgData name="Md Kauser Ahmmed" userId="81e39d19-8d5c-4ffe-9a82-20799efac8e0" providerId="ADAL" clId="{2554A87A-042F-4922-82FB-7BB22204AE77}" dt="2021-02-04T16:47:28.596" v="804" actId="47"/>
        <pc:sldMkLst>
          <pc:docMk/>
          <pc:sldMk cId="3757853394" sldId="304"/>
        </pc:sldMkLst>
        <pc:spChg chg="mod">
          <ac:chgData name="Md Kauser Ahmmed" userId="81e39d19-8d5c-4ffe-9a82-20799efac8e0" providerId="ADAL" clId="{2554A87A-042F-4922-82FB-7BB22204AE77}" dt="2021-02-04T16:47:25.358" v="803" actId="6549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2554A87A-042F-4922-82FB-7BB22204AE77}" dt="2021-02-04T16:43:02.005" v="499"/>
        <pc:sldMkLst>
          <pc:docMk/>
          <pc:sldMk cId="4123713712" sldId="305"/>
        </pc:sldMkLst>
        <pc:spChg chg="mod">
          <ac:chgData name="Md Kauser Ahmmed" userId="81e39d19-8d5c-4ffe-9a82-20799efac8e0" providerId="ADAL" clId="{2554A87A-042F-4922-82FB-7BB22204AE77}" dt="2021-02-04T16:43:02.005" v="499"/>
          <ac:spMkLst>
            <pc:docMk/>
            <pc:sldMk cId="4123713712" sldId="305"/>
            <ac:spMk id="3" creationId="{536440B4-0F32-4E6F-879A-258FDDE8E431}"/>
          </ac:spMkLst>
        </pc:spChg>
      </pc:sldChg>
      <pc:sldChg chg="ord">
        <pc:chgData name="Md Kauser Ahmmed" userId="81e39d19-8d5c-4ffe-9a82-20799efac8e0" providerId="ADAL" clId="{2554A87A-042F-4922-82FB-7BB22204AE77}" dt="2021-02-04T17:27:13.865" v="834"/>
        <pc:sldMkLst>
          <pc:docMk/>
          <pc:sldMk cId="1501567427" sldId="307"/>
        </pc:sldMkLst>
      </pc:sldChg>
      <pc:sldChg chg="addSp delSp modSp new mod setBg">
        <pc:chgData name="Md Kauser Ahmmed" userId="81e39d19-8d5c-4ffe-9a82-20799efac8e0" providerId="ADAL" clId="{2554A87A-042F-4922-82FB-7BB22204AE77}" dt="2021-02-04T16:46:46.297" v="802" actId="20577"/>
        <pc:sldMkLst>
          <pc:docMk/>
          <pc:sldMk cId="255317006" sldId="314"/>
        </pc:sldMkLst>
        <pc:spChg chg="mo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2" creationId="{73D19436-5776-4AA5-88FC-891FFBF5AC70}"/>
          </ac:spMkLst>
        </pc:spChg>
        <pc:spChg chg="add del">
          <ac:chgData name="Md Kauser Ahmmed" userId="81e39d19-8d5c-4ffe-9a82-20799efac8e0" providerId="ADAL" clId="{2554A87A-042F-4922-82FB-7BB22204AE77}" dt="2021-02-04T16:44:41.138" v="637"/>
          <ac:spMkLst>
            <pc:docMk/>
            <pc:sldMk cId="255317006" sldId="314"/>
            <ac:spMk id="3" creationId="{9E5618E2-E2A1-4A2F-BCE8-F0EF41C1BF40}"/>
          </ac:spMkLst>
        </pc:spChg>
        <pc:spChg chg="add mod">
          <ac:chgData name="Md Kauser Ahmmed" userId="81e39d19-8d5c-4ffe-9a82-20799efac8e0" providerId="ADAL" clId="{2554A87A-042F-4922-82FB-7BB22204AE77}" dt="2021-02-04T16:46:46.297" v="802" actId="20577"/>
          <ac:spMkLst>
            <pc:docMk/>
            <pc:sldMk cId="255317006" sldId="314"/>
            <ac:spMk id="5" creationId="{05C7F70A-C46A-4676-BAAB-86D3006CF30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0" creationId="{2550BE34-C2B8-49B8-8519-67A8CAD51AE9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2" creationId="{A7457DD9-5A45-400A-AB4B-4B4EDECA25F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4" creationId="{441CF7D6-A660-431A-B0BB-140A0D5556B6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6" creationId="{0570A85B-3810-4F95-97B0-CBF4CCDB381C}"/>
          </ac:spMkLst>
        </pc:spChg>
        <pc:graphicFrameChg chg="add del mod ord modGraphic">
          <ac:chgData name="Md Kauser Ahmmed" userId="81e39d19-8d5c-4ffe-9a82-20799efac8e0" providerId="ADAL" clId="{2554A87A-042F-4922-82FB-7BB22204AE77}" dt="2021-02-04T16:45:49.964" v="676" actId="20577"/>
          <ac:graphicFrameMkLst>
            <pc:docMk/>
            <pc:sldMk cId="255317006" sldId="314"/>
            <ac:graphicFrameMk id="4" creationId="{5D5D1230-9164-41D6-9087-41B1464636D7}"/>
          </ac:graphicFrameMkLst>
        </pc:graphicFrameChg>
      </pc:sldChg>
      <pc:sldChg chg="addSp delSp modSp new mod setBg">
        <pc:chgData name="Md Kauser Ahmmed" userId="81e39d19-8d5c-4ffe-9a82-20799efac8e0" providerId="ADAL" clId="{2554A87A-042F-4922-82FB-7BB22204AE77}" dt="2021-02-04T17:28:05.848" v="848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2554A87A-042F-4922-82FB-7BB22204AE77}" dt="2021-02-04T17:28:05.848" v="848" actId="20577"/>
          <ac:spMkLst>
            <pc:docMk/>
            <pc:sldMk cId="3331212066" sldId="315"/>
            <ac:spMk id="2" creationId="{A571109B-DFB6-4FD1-82ED-97358A26F53E}"/>
          </ac:spMkLst>
        </pc:spChg>
        <pc:spChg chg="del">
          <ac:chgData name="Md Kauser Ahmmed" userId="81e39d19-8d5c-4ffe-9a82-20799efac8e0" providerId="ADAL" clId="{2554A87A-042F-4922-82FB-7BB22204AE77}" dt="2021-02-04T17:27:39.811" v="835" actId="931"/>
          <ac:spMkLst>
            <pc:docMk/>
            <pc:sldMk cId="3331212066" sldId="315"/>
            <ac:spMk id="3" creationId="{946C17F3-0273-40AB-98C3-C3B51CF073F9}"/>
          </ac:spMkLst>
        </pc:spChg>
        <pc:spChg chg="add del">
          <ac:chgData name="Md Kauser Ahmmed" userId="81e39d19-8d5c-4ffe-9a82-20799efac8e0" providerId="ADAL" clId="{2554A87A-042F-4922-82FB-7BB22204AE77}" dt="2021-02-04T17:27:52.409" v="838" actId="26606"/>
          <ac:spMkLst>
            <pc:docMk/>
            <pc:sldMk cId="3331212066" sldId="315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2554A87A-042F-4922-82FB-7BB22204AE77}" dt="2021-02-04T17:27:59.059" v="840" actId="14100"/>
          <ac:picMkLst>
            <pc:docMk/>
            <pc:sldMk cId="3331212066" sldId="315"/>
            <ac:picMk id="5" creationId="{6962211F-C0E4-4B7A-BD50-BF662EBDF40D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8:33.125" v="854" actId="14100"/>
        <pc:sldMkLst>
          <pc:docMk/>
          <pc:sldMk cId="3148879433" sldId="316"/>
        </pc:sldMkLst>
        <pc:spChg chg="mod">
          <ac:chgData name="Md Kauser Ahmmed" userId="81e39d19-8d5c-4ffe-9a82-20799efac8e0" providerId="ADAL" clId="{2554A87A-042F-4922-82FB-7BB22204AE77}" dt="2021-02-04T17:28:17.027" v="850"/>
          <ac:spMkLst>
            <pc:docMk/>
            <pc:sldMk cId="3148879433" sldId="316"/>
            <ac:spMk id="2" creationId="{295F40D3-0447-4ADD-943E-298608813476}"/>
          </ac:spMkLst>
        </pc:spChg>
        <pc:spChg chg="del">
          <ac:chgData name="Md Kauser Ahmmed" userId="81e39d19-8d5c-4ffe-9a82-20799efac8e0" providerId="ADAL" clId="{2554A87A-042F-4922-82FB-7BB22204AE77}" dt="2021-02-04T17:28:27.814" v="851" actId="931"/>
          <ac:spMkLst>
            <pc:docMk/>
            <pc:sldMk cId="3148879433" sldId="316"/>
            <ac:spMk id="3" creationId="{72A2A4D4-FDD8-42F9-A7A3-AD1CFEED6957}"/>
          </ac:spMkLst>
        </pc:spChg>
        <pc:picChg chg="add mod">
          <ac:chgData name="Md Kauser Ahmmed" userId="81e39d19-8d5c-4ffe-9a82-20799efac8e0" providerId="ADAL" clId="{2554A87A-042F-4922-82FB-7BB22204AE77}" dt="2021-02-04T17:28:33.125" v="854" actId="14100"/>
          <ac:picMkLst>
            <pc:docMk/>
            <pc:sldMk cId="3148879433" sldId="316"/>
            <ac:picMk id="5" creationId="{C5F8DA7F-00B7-4963-A1C8-23D4314534B0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13.843" v="907" actId="1076"/>
        <pc:sldMkLst>
          <pc:docMk/>
          <pc:sldMk cId="4286429979" sldId="317"/>
        </pc:sldMkLst>
        <pc:spChg chg="mod">
          <ac:chgData name="Md Kauser Ahmmed" userId="81e39d19-8d5c-4ffe-9a82-20799efac8e0" providerId="ADAL" clId="{2554A87A-042F-4922-82FB-7BB22204AE77}" dt="2021-02-04T17:28:55.096" v="902" actId="20577"/>
          <ac:spMkLst>
            <pc:docMk/>
            <pc:sldMk cId="4286429979" sldId="317"/>
            <ac:spMk id="2" creationId="{756EC6DB-7B73-4F03-BD9F-28CDD080A35A}"/>
          </ac:spMkLst>
        </pc:spChg>
        <pc:spChg chg="del">
          <ac:chgData name="Md Kauser Ahmmed" userId="81e39d19-8d5c-4ffe-9a82-20799efac8e0" providerId="ADAL" clId="{2554A87A-042F-4922-82FB-7BB22204AE77}" dt="2021-02-04T17:29:05.630" v="903" actId="931"/>
          <ac:spMkLst>
            <pc:docMk/>
            <pc:sldMk cId="4286429979" sldId="317"/>
            <ac:spMk id="3" creationId="{6964BFA0-4030-4A41-8A10-2653E4F87302}"/>
          </ac:spMkLst>
        </pc:spChg>
        <pc:picChg chg="add mod">
          <ac:chgData name="Md Kauser Ahmmed" userId="81e39d19-8d5c-4ffe-9a82-20799efac8e0" providerId="ADAL" clId="{2554A87A-042F-4922-82FB-7BB22204AE77}" dt="2021-02-04T17:29:13.843" v="907" actId="1076"/>
          <ac:picMkLst>
            <pc:docMk/>
            <pc:sldMk cId="4286429979" sldId="317"/>
            <ac:picMk id="5" creationId="{78F0FE91-68CF-4404-928F-C9557270D174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38.955" v="913" actId="14100"/>
        <pc:sldMkLst>
          <pc:docMk/>
          <pc:sldMk cId="4049227774" sldId="318"/>
        </pc:sldMkLst>
        <pc:spChg chg="mod">
          <ac:chgData name="Md Kauser Ahmmed" userId="81e39d19-8d5c-4ffe-9a82-20799efac8e0" providerId="ADAL" clId="{2554A87A-042F-4922-82FB-7BB22204AE77}" dt="2021-02-04T17:29:24.291" v="909"/>
          <ac:spMkLst>
            <pc:docMk/>
            <pc:sldMk cId="4049227774" sldId="318"/>
            <ac:spMk id="2" creationId="{23FF4752-017A-4F6E-BB4B-F12DBFABE08B}"/>
          </ac:spMkLst>
        </pc:spChg>
        <pc:spChg chg="del">
          <ac:chgData name="Md Kauser Ahmmed" userId="81e39d19-8d5c-4ffe-9a82-20799efac8e0" providerId="ADAL" clId="{2554A87A-042F-4922-82FB-7BB22204AE77}" dt="2021-02-04T17:29:33.876" v="910" actId="931"/>
          <ac:spMkLst>
            <pc:docMk/>
            <pc:sldMk cId="4049227774" sldId="318"/>
            <ac:spMk id="3" creationId="{239AD60E-CC79-4F15-9CB0-354A27E66C5A}"/>
          </ac:spMkLst>
        </pc:spChg>
        <pc:picChg chg="add mod">
          <ac:chgData name="Md Kauser Ahmmed" userId="81e39d19-8d5c-4ffe-9a82-20799efac8e0" providerId="ADAL" clId="{2554A87A-042F-4922-82FB-7BB22204AE77}" dt="2021-02-04T17:29:38.955" v="913" actId="14100"/>
          <ac:picMkLst>
            <pc:docMk/>
            <pc:sldMk cId="4049227774" sldId="318"/>
            <ac:picMk id="5" creationId="{09720125-4255-49CB-9F93-7D6507040B03}"/>
          </ac:picMkLst>
        </pc:picChg>
      </pc:sldChg>
    </pc:docChg>
  </pc:docChgLst>
  <pc:docChgLst>
    <pc:chgData name="Md Kauser Ahmmed" userId="81e39d19-8d5c-4ffe-9a82-20799efac8e0" providerId="ADAL" clId="{1CE2C4F9-E20D-461E-92DE-99CC44BDF34B}"/>
    <pc:docChg chg="undo custSel mod addSld modSld">
      <pc:chgData name="Md Kauser Ahmmed" userId="81e39d19-8d5c-4ffe-9a82-20799efac8e0" providerId="ADAL" clId="{1CE2C4F9-E20D-461E-92DE-99CC44BDF34B}" dt="2021-03-09T01:59:55.824" v="915" actId="20577"/>
      <pc:docMkLst>
        <pc:docMk/>
      </pc:docMkLst>
      <pc:sldChg chg="modSp mod">
        <pc:chgData name="Md Kauser Ahmmed" userId="81e39d19-8d5c-4ffe-9a82-20799efac8e0" providerId="ADAL" clId="{1CE2C4F9-E20D-461E-92DE-99CC44BDF34B}" dt="2021-03-05T16:19:10.910" v="7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1CE2C4F9-E20D-461E-92DE-99CC44BDF34B}" dt="2021-03-05T16:19:10.910" v="7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1CE2C4F9-E20D-461E-92DE-99CC44BDF34B}" dt="2021-03-05T17:40:15.026" v="163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1CE2C4F9-E20D-461E-92DE-99CC44BDF34B}" dt="2021-03-05T17:40:15.026" v="163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addSp delSp modSp mod">
        <pc:chgData name="Md Kauser Ahmmed" userId="81e39d19-8d5c-4ffe-9a82-20799efac8e0" providerId="ADAL" clId="{1CE2C4F9-E20D-461E-92DE-99CC44BDF34B}" dt="2021-03-05T18:37:08.441" v="300" actId="20577"/>
        <pc:sldMkLst>
          <pc:docMk/>
          <pc:sldMk cId="1518410734" sldId="327"/>
        </pc:sldMkLst>
        <pc:spChg chg="mod">
          <ac:chgData name="Md Kauser Ahmmed" userId="81e39d19-8d5c-4ffe-9a82-20799efac8e0" providerId="ADAL" clId="{1CE2C4F9-E20D-461E-92DE-99CC44BDF34B}" dt="2021-03-05T17:42:42.206" v="241" actId="255"/>
          <ac:spMkLst>
            <pc:docMk/>
            <pc:sldMk cId="1518410734" sldId="327"/>
            <ac:spMk id="2" creationId="{C776B530-41A2-44CD-AE6B-98B0CBAB089C}"/>
          </ac:spMkLst>
        </pc:spChg>
        <pc:spChg chg="add del mod">
          <ac:chgData name="Md Kauser Ahmmed" userId="81e39d19-8d5c-4ffe-9a82-20799efac8e0" providerId="ADAL" clId="{1CE2C4F9-E20D-461E-92DE-99CC44BDF34B}" dt="2021-03-05T17:40:44.704" v="165"/>
          <ac:spMkLst>
            <pc:docMk/>
            <pc:sldMk cId="1518410734" sldId="327"/>
            <ac:spMk id="4" creationId="{2137A7B4-0B20-4E19-AF06-D08B5C0FFF61}"/>
          </ac:spMkLst>
        </pc:spChg>
        <pc:spChg chg="add del">
          <ac:chgData name="Md Kauser Ahmmed" userId="81e39d19-8d5c-4ffe-9a82-20799efac8e0" providerId="ADAL" clId="{1CE2C4F9-E20D-461E-92DE-99CC44BDF34B}" dt="2021-03-05T17:40:56.711" v="172" actId="26606"/>
          <ac:spMkLst>
            <pc:docMk/>
            <pc:sldMk cId="1518410734" sldId="327"/>
            <ac:spMk id="11" creationId="{A4AC5506-6312-4701-8D3C-40187889A947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16" creationId="{2B566528-1B12-4246-9431-5C2D7D081168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18" creationId="{2E80C965-DB6D-4F81-9E9E-B027384D0BD6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20" creationId="{A580F890-B085-4E95-96AA-55AEBEC5CE6E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22" creationId="{D3F51FEB-38FB-4F6C-9F7B-2F2AFAB65463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24" creationId="{1E547BA6-BAE0-43BB-A7CA-60F69CE252F0}"/>
          </ac:spMkLst>
        </pc:spChg>
        <pc:spChg chg="add del">
          <ac:chgData name="Md Kauser Ahmmed" userId="81e39d19-8d5c-4ffe-9a82-20799efac8e0" providerId="ADAL" clId="{1CE2C4F9-E20D-461E-92DE-99CC44BDF34B}" dt="2021-03-05T17:40:53.163" v="169" actId="26606"/>
          <ac:spMkLst>
            <pc:docMk/>
            <pc:sldMk cId="1518410734" sldId="327"/>
            <ac:spMk id="27" creationId="{7F57BEA8-497D-4AA8-8A18-BDCD696B25FE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1" creationId="{2B566528-1B12-4246-9431-5C2D7D081168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2" creationId="{2E80C965-DB6D-4F81-9E9E-B027384D0BD6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3" creationId="{A580F890-B085-4E95-96AA-55AEBEC5CE6E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4" creationId="{D3F51FEB-38FB-4F6C-9F7B-2F2AFAB65463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5" creationId="{1E547BA6-BAE0-43BB-A7CA-60F69CE252F0}"/>
          </ac:spMkLst>
        </pc:spChg>
        <pc:spChg chg="add">
          <ac:chgData name="Md Kauser Ahmmed" userId="81e39d19-8d5c-4ffe-9a82-20799efac8e0" providerId="ADAL" clId="{1CE2C4F9-E20D-461E-92DE-99CC44BDF34B}" dt="2021-03-05T17:40:56.711" v="172" actId="26606"/>
          <ac:spMkLst>
            <pc:docMk/>
            <pc:sldMk cId="1518410734" sldId="327"/>
            <ac:spMk id="37" creationId="{A5711A0E-A428-4ED1-96CB-33D69FD842E4}"/>
          </ac:spMkLst>
        </pc:spChg>
        <pc:graphicFrameChg chg="add mod modGraphic">
          <ac:chgData name="Md Kauser Ahmmed" userId="81e39d19-8d5c-4ffe-9a82-20799efac8e0" providerId="ADAL" clId="{1CE2C4F9-E20D-461E-92DE-99CC44BDF34B}" dt="2021-03-05T18:37:08.441" v="300" actId="20577"/>
          <ac:graphicFrameMkLst>
            <pc:docMk/>
            <pc:sldMk cId="1518410734" sldId="327"/>
            <ac:graphicFrameMk id="5" creationId="{73C8901E-49A8-4886-B088-3A82EFC95165}"/>
          </ac:graphicFrameMkLst>
        </pc:graphicFrameChg>
        <pc:graphicFrameChg chg="del modGraphic">
          <ac:chgData name="Md Kauser Ahmmed" userId="81e39d19-8d5c-4ffe-9a82-20799efac8e0" providerId="ADAL" clId="{1CE2C4F9-E20D-461E-92DE-99CC44BDF34B}" dt="2021-03-05T17:40:25.264" v="164" actId="478"/>
          <ac:graphicFrameMkLst>
            <pc:docMk/>
            <pc:sldMk cId="1518410734" sldId="327"/>
            <ac:graphicFrameMk id="6" creationId="{A38EEE99-89C8-4673-B098-1BA138D5360B}"/>
          </ac:graphicFrameMkLst>
        </pc:graphicFrameChg>
        <pc:cxnChg chg="add del">
          <ac:chgData name="Md Kauser Ahmmed" userId="81e39d19-8d5c-4ffe-9a82-20799efac8e0" providerId="ADAL" clId="{1CE2C4F9-E20D-461E-92DE-99CC44BDF34B}" dt="2021-03-05T17:40:53.163" v="169" actId="26606"/>
          <ac:cxnSpMkLst>
            <pc:docMk/>
            <pc:sldMk cId="1518410734" sldId="327"/>
            <ac:cxnSpMk id="26" creationId="{D2E961F1-4A28-4A5F-BBD4-6E400E5E6C75}"/>
          </ac:cxnSpMkLst>
        </pc:cxnChg>
        <pc:cxnChg chg="add del">
          <ac:chgData name="Md Kauser Ahmmed" userId="81e39d19-8d5c-4ffe-9a82-20799efac8e0" providerId="ADAL" clId="{1CE2C4F9-E20D-461E-92DE-99CC44BDF34B}" dt="2021-03-05T17:40:53.163" v="169" actId="26606"/>
          <ac:cxnSpMkLst>
            <pc:docMk/>
            <pc:sldMk cId="1518410734" sldId="327"/>
            <ac:cxnSpMk id="28" creationId="{A82415D3-DDE5-4D63-8CB3-23A5EC581B27}"/>
          </ac:cxnSpMkLst>
        </pc:cxnChg>
        <pc:cxnChg chg="add del">
          <ac:chgData name="Md Kauser Ahmmed" userId="81e39d19-8d5c-4ffe-9a82-20799efac8e0" providerId="ADAL" clId="{1CE2C4F9-E20D-461E-92DE-99CC44BDF34B}" dt="2021-03-05T17:40:53.163" v="169" actId="26606"/>
          <ac:cxnSpMkLst>
            <pc:docMk/>
            <pc:sldMk cId="1518410734" sldId="327"/>
            <ac:cxnSpMk id="29" creationId="{AD7193FB-6AE6-4B3B-8F89-56B55DD63B4D}"/>
          </ac:cxnSpMkLst>
        </pc:cxnChg>
      </pc:sldChg>
      <pc:sldChg chg="addSp delSp modSp mod">
        <pc:chgData name="Md Kauser Ahmmed" userId="81e39d19-8d5c-4ffe-9a82-20799efac8e0" providerId="ADAL" clId="{1CE2C4F9-E20D-461E-92DE-99CC44BDF34B}" dt="2021-03-09T01:57:34.316" v="880" actId="20577"/>
        <pc:sldMkLst>
          <pc:docMk/>
          <pc:sldMk cId="822762052" sldId="331"/>
        </pc:sldMkLst>
        <pc:spChg chg="mo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" creationId="{36F33E28-D1B6-4564-9F87-4A7848F158B6}"/>
          </ac:spMkLst>
        </pc:spChg>
        <pc:spChg chg="add del mod">
          <ac:chgData name="Md Kauser Ahmmed" userId="81e39d19-8d5c-4ffe-9a82-20799efac8e0" providerId="ADAL" clId="{1CE2C4F9-E20D-461E-92DE-99CC44BDF34B}" dt="2021-03-05T17:44:41.493" v="245"/>
          <ac:spMkLst>
            <pc:docMk/>
            <pc:sldMk cId="822762052" sldId="331"/>
            <ac:spMk id="4" creationId="{5631ACEB-AF66-4F29-A287-0A84747E34DF}"/>
          </ac:spMkLst>
        </pc:spChg>
        <pc:spChg chg="del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0" creationId="{A4AC5506-6312-4701-8D3C-40187889A947}"/>
          </ac:spMkLst>
        </pc:spChg>
        <pc:spChg chg="ad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5" creationId="{53B021B3-DE93-4AB7-8A18-CF5F1CED88B8}"/>
          </ac:spMkLst>
        </pc:spChg>
        <pc:spChg chg="ad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7" creationId="{52D502E5-F6B4-4D58-B4AE-FC466FF15EE8}"/>
          </ac:spMkLst>
        </pc:spChg>
        <pc:spChg chg="ad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9" creationId="{9DECDBF4-02B6-4BB4-B65B-B8107AD6A9E8}"/>
          </ac:spMkLst>
        </pc:spChg>
        <pc:graphicFrameChg chg="add mod modGraphic">
          <ac:chgData name="Md Kauser Ahmmed" userId="81e39d19-8d5c-4ffe-9a82-20799efac8e0" providerId="ADAL" clId="{1CE2C4F9-E20D-461E-92DE-99CC44BDF34B}" dt="2021-03-09T01:57:34.316" v="880" actId="20577"/>
          <ac:graphicFrameMkLst>
            <pc:docMk/>
            <pc:sldMk cId="822762052" sldId="331"/>
            <ac:graphicFrameMk id="5" creationId="{710B9D68-18CB-4397-9504-F8C5DB275EDA}"/>
          </ac:graphicFrameMkLst>
        </pc:graphicFrameChg>
        <pc:graphicFrameChg chg="del">
          <ac:chgData name="Md Kauser Ahmmed" userId="81e39d19-8d5c-4ffe-9a82-20799efac8e0" providerId="ADAL" clId="{1CE2C4F9-E20D-461E-92DE-99CC44BDF34B}" dt="2021-03-05T17:43:48.215" v="244" actId="478"/>
          <ac:graphicFrameMkLst>
            <pc:docMk/>
            <pc:sldMk cId="822762052" sldId="331"/>
            <ac:graphicFrameMk id="6" creationId="{F7B7584A-F613-4F07-A940-2F9169FF8AAE}"/>
          </ac:graphicFrameMkLst>
        </pc:graphicFrameChg>
      </pc:sldChg>
      <pc:sldChg chg="addSp delSp modSp new mod setBg">
        <pc:chgData name="Md Kauser Ahmmed" userId="81e39d19-8d5c-4ffe-9a82-20799efac8e0" providerId="ADAL" clId="{1CE2C4F9-E20D-461E-92DE-99CC44BDF34B}" dt="2021-03-05T18:30:05.411" v="293" actId="20577"/>
        <pc:sldMkLst>
          <pc:docMk/>
          <pc:sldMk cId="2105853141" sldId="332"/>
        </pc:sldMkLst>
        <pc:spChg chg="mod">
          <ac:chgData name="Md Kauser Ahmmed" userId="81e39d19-8d5c-4ffe-9a82-20799efac8e0" providerId="ADAL" clId="{1CE2C4F9-E20D-461E-92DE-99CC44BDF34B}" dt="2021-03-05T17:43:10.412" v="243" actId="26606"/>
          <ac:spMkLst>
            <pc:docMk/>
            <pc:sldMk cId="2105853141" sldId="332"/>
            <ac:spMk id="2" creationId="{F17DB7F1-4F3F-4BB2-B377-714C69714AEE}"/>
          </ac:spMkLst>
        </pc:spChg>
        <pc:spChg chg="del">
          <ac:chgData name="Md Kauser Ahmmed" userId="81e39d19-8d5c-4ffe-9a82-20799efac8e0" providerId="ADAL" clId="{1CE2C4F9-E20D-461E-92DE-99CC44BDF34B}" dt="2021-03-05T17:43:01.787" v="242"/>
          <ac:spMkLst>
            <pc:docMk/>
            <pc:sldMk cId="2105853141" sldId="332"/>
            <ac:spMk id="3" creationId="{C6B74E99-B8D7-4036-8395-1C0A33135F2F}"/>
          </ac:spMkLst>
        </pc:spChg>
        <pc:spChg chg="add">
          <ac:chgData name="Md Kauser Ahmmed" userId="81e39d19-8d5c-4ffe-9a82-20799efac8e0" providerId="ADAL" clId="{1CE2C4F9-E20D-461E-92DE-99CC44BDF34B}" dt="2021-03-05T17:43:10.412" v="243" actId="26606"/>
          <ac:spMkLst>
            <pc:docMk/>
            <pc:sldMk cId="2105853141" sldId="332"/>
            <ac:spMk id="9" creationId="{160022CF-D73B-45FB-8DD4-1B1C0C92E702}"/>
          </ac:spMkLst>
        </pc:spChg>
        <pc:spChg chg="add">
          <ac:chgData name="Md Kauser Ahmmed" userId="81e39d19-8d5c-4ffe-9a82-20799efac8e0" providerId="ADAL" clId="{1CE2C4F9-E20D-461E-92DE-99CC44BDF34B}" dt="2021-03-05T17:43:10.412" v="243" actId="26606"/>
          <ac:spMkLst>
            <pc:docMk/>
            <pc:sldMk cId="2105853141" sldId="332"/>
            <ac:spMk id="11" creationId="{AC2C106E-0A9A-4090-95B9-B7070646D255}"/>
          </ac:spMkLst>
        </pc:spChg>
        <pc:graphicFrameChg chg="add mod modGraphic">
          <ac:chgData name="Md Kauser Ahmmed" userId="81e39d19-8d5c-4ffe-9a82-20799efac8e0" providerId="ADAL" clId="{1CE2C4F9-E20D-461E-92DE-99CC44BDF34B}" dt="2021-03-05T18:30:05.411" v="293" actId="20577"/>
          <ac:graphicFrameMkLst>
            <pc:docMk/>
            <pc:sldMk cId="2105853141" sldId="332"/>
            <ac:graphicFrameMk id="4" creationId="{E29FA7A1-5C42-4510-98E8-8F2E357266C3}"/>
          </ac:graphicFrameMkLst>
        </pc:graphicFrameChg>
      </pc:sldChg>
      <pc:sldChg chg="addSp delSp modSp new mod">
        <pc:chgData name="Md Kauser Ahmmed" userId="81e39d19-8d5c-4ffe-9a82-20799efac8e0" providerId="ADAL" clId="{1CE2C4F9-E20D-461E-92DE-99CC44BDF34B}" dt="2021-03-08T18:59:29.376" v="531" actId="20577"/>
        <pc:sldMkLst>
          <pc:docMk/>
          <pc:sldMk cId="972121757" sldId="333"/>
        </pc:sldMkLst>
        <pc:spChg chg="mod">
          <ac:chgData name="Md Kauser Ahmmed" userId="81e39d19-8d5c-4ffe-9a82-20799efac8e0" providerId="ADAL" clId="{1CE2C4F9-E20D-461E-92DE-99CC44BDF34B}" dt="2021-03-08T18:56:29.962" v="470" actId="20577"/>
          <ac:spMkLst>
            <pc:docMk/>
            <pc:sldMk cId="972121757" sldId="333"/>
            <ac:spMk id="2" creationId="{B7AE37B9-75F2-4D66-9B0B-EB3D161403E6}"/>
          </ac:spMkLst>
        </pc:spChg>
        <pc:spChg chg="del">
          <ac:chgData name="Md Kauser Ahmmed" userId="81e39d19-8d5c-4ffe-9a82-20799efac8e0" providerId="ADAL" clId="{1CE2C4F9-E20D-461E-92DE-99CC44BDF34B}" dt="2021-03-08T18:55:43.662" v="374" actId="931"/>
          <ac:spMkLst>
            <pc:docMk/>
            <pc:sldMk cId="972121757" sldId="333"/>
            <ac:spMk id="3" creationId="{B3EE8D3D-97D9-4713-9367-AC51F6C08FE0}"/>
          </ac:spMkLst>
        </pc:spChg>
        <pc:spChg chg="add mod">
          <ac:chgData name="Md Kauser Ahmmed" userId="81e39d19-8d5c-4ffe-9a82-20799efac8e0" providerId="ADAL" clId="{1CE2C4F9-E20D-461E-92DE-99CC44BDF34B}" dt="2021-03-08T18:59:29.376" v="531" actId="20577"/>
          <ac:spMkLst>
            <pc:docMk/>
            <pc:sldMk cId="972121757" sldId="333"/>
            <ac:spMk id="6" creationId="{72BAFE31-1B6A-48A9-8AC1-C8E9DE7106C6}"/>
          </ac:spMkLst>
        </pc:spChg>
        <pc:picChg chg="add mod">
          <ac:chgData name="Md Kauser Ahmmed" userId="81e39d19-8d5c-4ffe-9a82-20799efac8e0" providerId="ADAL" clId="{1CE2C4F9-E20D-461E-92DE-99CC44BDF34B}" dt="2021-03-08T18:55:45.675" v="376" actId="962"/>
          <ac:picMkLst>
            <pc:docMk/>
            <pc:sldMk cId="972121757" sldId="333"/>
            <ac:picMk id="5" creationId="{AE39C00E-BEBE-4CD3-BBE5-1A0561FC7F41}"/>
          </ac:picMkLst>
        </pc:picChg>
      </pc:sldChg>
      <pc:sldChg chg="addSp delSp modSp new mod">
        <pc:chgData name="Md Kauser Ahmmed" userId="81e39d19-8d5c-4ffe-9a82-20799efac8e0" providerId="ADAL" clId="{1CE2C4F9-E20D-461E-92DE-99CC44BDF34B}" dt="2021-03-08T19:01:02.969" v="552" actId="20577"/>
        <pc:sldMkLst>
          <pc:docMk/>
          <pc:sldMk cId="3809246640" sldId="334"/>
        </pc:sldMkLst>
        <pc:spChg chg="mod">
          <ac:chgData name="Md Kauser Ahmmed" userId="81e39d19-8d5c-4ffe-9a82-20799efac8e0" providerId="ADAL" clId="{1CE2C4F9-E20D-461E-92DE-99CC44BDF34B}" dt="2021-03-08T18:59:59.608" v="546" actId="5793"/>
          <ac:spMkLst>
            <pc:docMk/>
            <pc:sldMk cId="3809246640" sldId="334"/>
            <ac:spMk id="2" creationId="{D5EC098D-282C-4B7F-9A67-0D9B678F46EE}"/>
          </ac:spMkLst>
        </pc:spChg>
        <pc:spChg chg="del">
          <ac:chgData name="Md Kauser Ahmmed" userId="81e39d19-8d5c-4ffe-9a82-20799efac8e0" providerId="ADAL" clId="{1CE2C4F9-E20D-461E-92DE-99CC44BDF34B}" dt="2021-03-08T19:00:44.235" v="547" actId="931"/>
          <ac:spMkLst>
            <pc:docMk/>
            <pc:sldMk cId="3809246640" sldId="334"/>
            <ac:spMk id="3" creationId="{09C07E47-28D9-4CA8-ACBC-552E32466711}"/>
          </ac:spMkLst>
        </pc:spChg>
        <pc:spChg chg="add mod">
          <ac:chgData name="Md Kauser Ahmmed" userId="81e39d19-8d5c-4ffe-9a82-20799efac8e0" providerId="ADAL" clId="{1CE2C4F9-E20D-461E-92DE-99CC44BDF34B}" dt="2021-03-08T19:01:02.969" v="552" actId="20577"/>
          <ac:spMkLst>
            <pc:docMk/>
            <pc:sldMk cId="3809246640" sldId="334"/>
            <ac:spMk id="7" creationId="{7AD1DEC8-A0A3-4529-801B-69B54A38BAE0}"/>
          </ac:spMkLst>
        </pc:spChg>
        <pc:picChg chg="add mod">
          <ac:chgData name="Md Kauser Ahmmed" userId="81e39d19-8d5c-4ffe-9a82-20799efac8e0" providerId="ADAL" clId="{1CE2C4F9-E20D-461E-92DE-99CC44BDF34B}" dt="2021-03-08T19:00:46.339" v="549" actId="962"/>
          <ac:picMkLst>
            <pc:docMk/>
            <pc:sldMk cId="3809246640" sldId="334"/>
            <ac:picMk id="6" creationId="{E27FF29E-4226-4D0A-A799-A64A727BF962}"/>
          </ac:picMkLst>
        </pc:picChg>
      </pc:sldChg>
      <pc:sldChg chg="addSp delSp modSp new mod">
        <pc:chgData name="Md Kauser Ahmmed" userId="81e39d19-8d5c-4ffe-9a82-20799efac8e0" providerId="ADAL" clId="{1CE2C4F9-E20D-461E-92DE-99CC44BDF34B}" dt="2021-03-08T19:03:59.738" v="827" actId="20577"/>
        <pc:sldMkLst>
          <pc:docMk/>
          <pc:sldMk cId="1256764047" sldId="335"/>
        </pc:sldMkLst>
        <pc:spChg chg="mod">
          <ac:chgData name="Md Kauser Ahmmed" userId="81e39d19-8d5c-4ffe-9a82-20799efac8e0" providerId="ADAL" clId="{1CE2C4F9-E20D-461E-92DE-99CC44BDF34B}" dt="2021-03-08T19:02:11.625" v="613" actId="20577"/>
          <ac:spMkLst>
            <pc:docMk/>
            <pc:sldMk cId="1256764047" sldId="335"/>
            <ac:spMk id="2" creationId="{787D4848-9BFE-4EF0-A454-E34F095C9B72}"/>
          </ac:spMkLst>
        </pc:spChg>
        <pc:spChg chg="del">
          <ac:chgData name="Md Kauser Ahmmed" userId="81e39d19-8d5c-4ffe-9a82-20799efac8e0" providerId="ADAL" clId="{1CE2C4F9-E20D-461E-92DE-99CC44BDF34B}" dt="2021-03-08T19:02:34.424" v="614" actId="931"/>
          <ac:spMkLst>
            <pc:docMk/>
            <pc:sldMk cId="1256764047" sldId="335"/>
            <ac:spMk id="3" creationId="{0EF0190F-60FC-4AA3-B40F-78E019CF9D98}"/>
          </ac:spMkLst>
        </pc:spChg>
        <pc:spChg chg="add mod">
          <ac:chgData name="Md Kauser Ahmmed" userId="81e39d19-8d5c-4ffe-9a82-20799efac8e0" providerId="ADAL" clId="{1CE2C4F9-E20D-461E-92DE-99CC44BDF34B}" dt="2021-03-08T19:03:59.738" v="827" actId="20577"/>
          <ac:spMkLst>
            <pc:docMk/>
            <pc:sldMk cId="1256764047" sldId="335"/>
            <ac:spMk id="7" creationId="{FDEB211B-687D-4F6B-819A-CBDA6BF6F1EE}"/>
          </ac:spMkLst>
        </pc:spChg>
        <pc:picChg chg="add mod">
          <ac:chgData name="Md Kauser Ahmmed" userId="81e39d19-8d5c-4ffe-9a82-20799efac8e0" providerId="ADAL" clId="{1CE2C4F9-E20D-461E-92DE-99CC44BDF34B}" dt="2021-03-08T19:02:36.198" v="616" actId="962"/>
          <ac:picMkLst>
            <pc:docMk/>
            <pc:sldMk cId="1256764047" sldId="335"/>
            <ac:picMk id="6" creationId="{C33B2146-9459-4B33-9B05-5F9D8E297D5A}"/>
          </ac:picMkLst>
        </pc:picChg>
      </pc:sldChg>
      <pc:sldChg chg="addSp delSp modSp new mod">
        <pc:chgData name="Md Kauser Ahmmed" userId="81e39d19-8d5c-4ffe-9a82-20799efac8e0" providerId="ADAL" clId="{1CE2C4F9-E20D-461E-92DE-99CC44BDF34B}" dt="2021-03-09T01:59:55.824" v="915" actId="20577"/>
        <pc:sldMkLst>
          <pc:docMk/>
          <pc:sldMk cId="3199477890" sldId="336"/>
        </pc:sldMkLst>
        <pc:spChg chg="mod">
          <ac:chgData name="Md Kauser Ahmmed" userId="81e39d19-8d5c-4ffe-9a82-20799efac8e0" providerId="ADAL" clId="{1CE2C4F9-E20D-461E-92DE-99CC44BDF34B}" dt="2021-03-09T01:59:23.155" v="908" actId="20577"/>
          <ac:spMkLst>
            <pc:docMk/>
            <pc:sldMk cId="3199477890" sldId="336"/>
            <ac:spMk id="2" creationId="{39CE8D6F-9263-48BA-867A-9E6423965268}"/>
          </ac:spMkLst>
        </pc:spChg>
        <pc:spChg chg="del">
          <ac:chgData name="Md Kauser Ahmmed" userId="81e39d19-8d5c-4ffe-9a82-20799efac8e0" providerId="ADAL" clId="{1CE2C4F9-E20D-461E-92DE-99CC44BDF34B}" dt="2021-03-09T01:59:32.876" v="909" actId="931"/>
          <ac:spMkLst>
            <pc:docMk/>
            <pc:sldMk cId="3199477890" sldId="336"/>
            <ac:spMk id="3" creationId="{399BD94E-22ED-47C9-BE1E-148AE1EE2677}"/>
          </ac:spMkLst>
        </pc:spChg>
        <pc:spChg chg="add mod">
          <ac:chgData name="Md Kauser Ahmmed" userId="81e39d19-8d5c-4ffe-9a82-20799efac8e0" providerId="ADAL" clId="{1CE2C4F9-E20D-461E-92DE-99CC44BDF34B}" dt="2021-03-09T01:59:55.824" v="915" actId="20577"/>
          <ac:spMkLst>
            <pc:docMk/>
            <pc:sldMk cId="3199477890" sldId="336"/>
            <ac:spMk id="7" creationId="{2B17658A-AEC6-4C22-8EF7-B8920F3C8A01}"/>
          </ac:spMkLst>
        </pc:spChg>
        <pc:picChg chg="add mod">
          <ac:chgData name="Md Kauser Ahmmed" userId="81e39d19-8d5c-4ffe-9a82-20799efac8e0" providerId="ADAL" clId="{1CE2C4F9-E20D-461E-92DE-99CC44BDF34B}" dt="2021-03-09T01:59:37.089" v="912" actId="962"/>
          <ac:picMkLst>
            <pc:docMk/>
            <pc:sldMk cId="3199477890" sldId="336"/>
            <ac:picMk id="6" creationId="{260E65DE-4DCA-4EF1-ACBA-62B0B4E7A2A9}"/>
          </ac:picMkLst>
        </pc:pic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  <pc:docChgLst>
    <pc:chgData name="Md Kauser Ahmmed" userId="81e39d19-8d5c-4ffe-9a82-20799efac8e0" providerId="ADAL" clId="{4DBB0182-D948-422F-9F4E-BA3A2E2584B9}"/>
    <pc:docChg chg="undo custSel mod addSld delSld modSld">
      <pc:chgData name="Md Kauser Ahmmed" userId="81e39d19-8d5c-4ffe-9a82-20799efac8e0" providerId="ADAL" clId="{4DBB0182-D948-422F-9F4E-BA3A2E2584B9}" dt="2021-01-29T19:02:25.358" v="1096" actId="14734"/>
      <pc:docMkLst>
        <pc:docMk/>
      </pc:docMkLst>
      <pc:sldChg chg="modSp mod">
        <pc:chgData name="Md Kauser Ahmmed" userId="81e39d19-8d5c-4ffe-9a82-20799efac8e0" providerId="ADAL" clId="{4DBB0182-D948-422F-9F4E-BA3A2E2584B9}" dt="2021-01-29T16:50:56.115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DBB0182-D948-422F-9F4E-BA3A2E2584B9}" dt="2021-01-29T16:50:56.115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mod modNotesTx">
        <pc:chgData name="Md Kauser Ahmmed" userId="81e39d19-8d5c-4ffe-9a82-20799efac8e0" providerId="ADAL" clId="{4DBB0182-D948-422F-9F4E-BA3A2E2584B9}" dt="2021-01-29T18:35:14.945" v="1095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" creationId="{67336AB1-F8D3-4CB3-A161-02F750F9D74B}"/>
          </ac:spMkLst>
        </pc:spChg>
        <pc:spChg chg="add mod">
          <ac:chgData name="Md Kauser Ahmmed" userId="81e39d19-8d5c-4ffe-9a82-20799efac8e0" providerId="ADAL" clId="{4DBB0182-D948-422F-9F4E-BA3A2E2584B9}" dt="2021-01-29T17:08:20.904" v="405" actId="20577"/>
          <ac:spMkLst>
            <pc:docMk/>
            <pc:sldMk cId="2706077540" sldId="294"/>
            <ac:spMk id="5" creationId="{8BDE0A4E-4937-48FB-8AC6-5B9BA9967CEE}"/>
          </ac:spMkLst>
        </pc:spChg>
        <pc:spChg chg="del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15" creationId="{53F29798-D584-4792-9B62-3F5F5C36D619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0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2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8:35:14.945" v="1095" actId="20577"/>
          <ac:graphicFrameMkLst>
            <pc:docMk/>
            <pc:sldMk cId="2706077540" sldId="294"/>
            <ac:graphicFrameMk id="3" creationId="{1431F11D-504D-4663-AADC-B78B5F811D45}"/>
          </ac:graphicFrameMkLst>
        </pc:graphicFrameChg>
        <pc:picChg chg="del">
          <ac:chgData name="Md Kauser Ahmmed" userId="81e39d19-8d5c-4ffe-9a82-20799efac8e0" providerId="ADAL" clId="{4DBB0182-D948-422F-9F4E-BA3A2E2584B9}" dt="2021-01-29T16:52:10.497" v="39" actId="478"/>
          <ac:picMkLst>
            <pc:docMk/>
            <pc:sldMk cId="2706077540" sldId="294"/>
            <ac:picMk id="4" creationId="{F646978B-E024-483A-9232-6FCCF4809C0C}"/>
          </ac:picMkLst>
        </pc:picChg>
      </pc:sldChg>
      <pc:sldChg chg="modSp mod">
        <pc:chgData name="Md Kauser Ahmmed" userId="81e39d19-8d5c-4ffe-9a82-20799efac8e0" providerId="ADAL" clId="{4DBB0182-D948-422F-9F4E-BA3A2E2584B9}" dt="2021-01-29T18:08:14.533" v="105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4DBB0182-D948-422F-9F4E-BA3A2E2584B9}" dt="2021-01-29T18:08:14.533" v="1056" actId="20577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4DBB0182-D948-422F-9F4E-BA3A2E2584B9}" dt="2021-01-29T16:51:23.020" v="7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4DBB0182-D948-422F-9F4E-BA3A2E2584B9}" dt="2021-01-29T16:51:23.020" v="7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4DBB0182-D948-422F-9F4E-BA3A2E2584B9}" dt="2021-01-29T17:04:57.333" v="102" actId="47"/>
        <pc:sldMkLst>
          <pc:docMk/>
          <pc:sldMk cId="3621628250" sldId="306"/>
        </pc:sldMkLst>
      </pc:sldChg>
      <pc:sldChg chg="addSp delSp modSp new mod">
        <pc:chgData name="Md Kauser Ahmmed" userId="81e39d19-8d5c-4ffe-9a82-20799efac8e0" providerId="ADAL" clId="{4DBB0182-D948-422F-9F4E-BA3A2E2584B9}" dt="2021-01-29T17:18:37.397" v="934" actId="255"/>
        <pc:sldMkLst>
          <pc:docMk/>
          <pc:sldMk cId="2843596925" sldId="308"/>
        </pc:sldMkLst>
        <pc:spChg chg="mod">
          <ac:chgData name="Md Kauser Ahmmed" userId="81e39d19-8d5c-4ffe-9a82-20799efac8e0" providerId="ADAL" clId="{4DBB0182-D948-422F-9F4E-BA3A2E2584B9}" dt="2021-01-29T17:18:37.397" v="934" actId="255"/>
          <ac:spMkLst>
            <pc:docMk/>
            <pc:sldMk cId="2843596925" sldId="308"/>
            <ac:spMk id="2" creationId="{290BC9A3-7C7D-4111-AECB-BAA0E40077E8}"/>
          </ac:spMkLst>
        </pc:spChg>
        <pc:spChg chg="del">
          <ac:chgData name="Md Kauser Ahmmed" userId="81e39d19-8d5c-4ffe-9a82-20799efac8e0" providerId="ADAL" clId="{4DBB0182-D948-422F-9F4E-BA3A2E2584B9}" dt="2021-01-29T17:09:21.270" v="406" actId="931"/>
          <ac:spMkLst>
            <pc:docMk/>
            <pc:sldMk cId="2843596925" sldId="308"/>
            <ac:spMk id="3" creationId="{3075FE2A-CADB-47BE-BDC3-2B0F1D5D0F8B}"/>
          </ac:spMkLst>
        </pc:spChg>
        <pc:spChg chg="add mod">
          <ac:chgData name="Md Kauser Ahmmed" userId="81e39d19-8d5c-4ffe-9a82-20799efac8e0" providerId="ADAL" clId="{4DBB0182-D948-422F-9F4E-BA3A2E2584B9}" dt="2021-01-29T17:16:37.375" v="878" actId="1035"/>
          <ac:spMkLst>
            <pc:docMk/>
            <pc:sldMk cId="2843596925" sldId="308"/>
            <ac:spMk id="6" creationId="{001B442E-2ADC-4F55-AF30-D5DF6DCB1C52}"/>
          </ac:spMkLst>
        </pc:spChg>
        <pc:picChg chg="add mod">
          <ac:chgData name="Md Kauser Ahmmed" userId="81e39d19-8d5c-4ffe-9a82-20799efac8e0" providerId="ADAL" clId="{4DBB0182-D948-422F-9F4E-BA3A2E2584B9}" dt="2021-01-29T17:16:23.934" v="842" actId="1076"/>
          <ac:picMkLst>
            <pc:docMk/>
            <pc:sldMk cId="2843596925" sldId="308"/>
            <ac:picMk id="5" creationId="{2579B157-5A44-41ED-B7D0-D5DBE320E23A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18:16.927" v="933" actId="20577"/>
        <pc:sldMkLst>
          <pc:docMk/>
          <pc:sldMk cId="2572824103" sldId="309"/>
        </pc:sldMkLst>
        <pc:spChg chg="mod">
          <ac:chgData name="Md Kauser Ahmmed" userId="81e39d19-8d5c-4ffe-9a82-20799efac8e0" providerId="ADAL" clId="{4DBB0182-D948-422F-9F4E-BA3A2E2584B9}" dt="2021-01-29T17:18:16.927" v="933" actId="20577"/>
          <ac:spMkLst>
            <pc:docMk/>
            <pc:sldMk cId="2572824103" sldId="309"/>
            <ac:spMk id="2" creationId="{86004126-2FB1-40D2-AEF9-0B74E49850BB}"/>
          </ac:spMkLst>
        </pc:spChg>
        <pc:spChg chg="del">
          <ac:chgData name="Md Kauser Ahmmed" userId="81e39d19-8d5c-4ffe-9a82-20799efac8e0" providerId="ADAL" clId="{4DBB0182-D948-422F-9F4E-BA3A2E2584B9}" dt="2021-01-29T17:10:02.663" v="439" actId="931"/>
          <ac:spMkLst>
            <pc:docMk/>
            <pc:sldMk cId="2572824103" sldId="309"/>
            <ac:spMk id="3" creationId="{D57B6AB6-F3B2-4DD6-99EE-DD330329D679}"/>
          </ac:spMkLst>
        </pc:spChg>
        <pc:spChg chg="add del mod">
          <ac:chgData name="Md Kauser Ahmmed" userId="81e39d19-8d5c-4ffe-9a82-20799efac8e0" providerId="ADAL" clId="{4DBB0182-D948-422F-9F4E-BA3A2E2584B9}" dt="2021-01-29T17:10:52.137" v="443" actId="931"/>
          <ac:spMkLst>
            <pc:docMk/>
            <pc:sldMk cId="2572824103" sldId="309"/>
            <ac:spMk id="7" creationId="{6D6A5E37-736F-4BB9-94EA-E8555317FFF0}"/>
          </ac:spMkLst>
        </pc:spChg>
        <pc:spChg chg="add mod">
          <ac:chgData name="Md Kauser Ahmmed" userId="81e39d19-8d5c-4ffe-9a82-20799efac8e0" providerId="ADAL" clId="{4DBB0182-D948-422F-9F4E-BA3A2E2584B9}" dt="2021-01-29T17:16:57.741" v="881"/>
          <ac:spMkLst>
            <pc:docMk/>
            <pc:sldMk cId="2572824103" sldId="309"/>
            <ac:spMk id="10" creationId="{78F45A02-2BA4-4A83-B309-B18D8D471DA1}"/>
          </ac:spMkLst>
        </pc:spChg>
        <pc:picChg chg="add del mod">
          <ac:chgData name="Md Kauser Ahmmed" userId="81e39d19-8d5c-4ffe-9a82-20799efac8e0" providerId="ADAL" clId="{4DBB0182-D948-422F-9F4E-BA3A2E2584B9}" dt="2021-01-29T17:10:44.278" v="442" actId="478"/>
          <ac:picMkLst>
            <pc:docMk/>
            <pc:sldMk cId="2572824103" sldId="309"/>
            <ac:picMk id="5" creationId="{76802D68-423F-44B6-8E6F-EC783110EA80}"/>
          </ac:picMkLst>
        </pc:picChg>
        <pc:picChg chg="add mod">
          <ac:chgData name="Md Kauser Ahmmed" userId="81e39d19-8d5c-4ffe-9a82-20799efac8e0" providerId="ADAL" clId="{4DBB0182-D948-422F-9F4E-BA3A2E2584B9}" dt="2021-01-29T17:16:50.735" v="880" actId="1076"/>
          <ac:picMkLst>
            <pc:docMk/>
            <pc:sldMk cId="2572824103" sldId="309"/>
            <ac:picMk id="9" creationId="{90B2A0BE-9D6C-4A9C-831D-3CEAC9A8E303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08.241" v="964" actId="962"/>
        <pc:sldMkLst>
          <pc:docMk/>
          <pc:sldMk cId="4069352828" sldId="310"/>
        </pc:sldMkLst>
        <pc:spChg chg="mod">
          <ac:chgData name="Md Kauser Ahmmed" userId="81e39d19-8d5c-4ffe-9a82-20799efac8e0" providerId="ADAL" clId="{4DBB0182-D948-422F-9F4E-BA3A2E2584B9}" dt="2021-01-29T17:19:21.965" v="960" actId="20577"/>
          <ac:spMkLst>
            <pc:docMk/>
            <pc:sldMk cId="4069352828" sldId="310"/>
            <ac:spMk id="2" creationId="{31EE8F9E-C635-4FF1-AAE5-6957CB8FB6D0}"/>
          </ac:spMkLst>
        </pc:spChg>
        <pc:spChg chg="del">
          <ac:chgData name="Md Kauser Ahmmed" userId="81e39d19-8d5c-4ffe-9a82-20799efac8e0" providerId="ADAL" clId="{4DBB0182-D948-422F-9F4E-BA3A2E2584B9}" dt="2021-01-29T17:20:02.142" v="961" actId="931"/>
          <ac:spMkLst>
            <pc:docMk/>
            <pc:sldMk cId="4069352828" sldId="310"/>
            <ac:spMk id="3" creationId="{CBE4A4E6-4A46-428C-AA18-5DCE21F39986}"/>
          </ac:spMkLst>
        </pc:spChg>
        <pc:picChg chg="add mod">
          <ac:chgData name="Md Kauser Ahmmed" userId="81e39d19-8d5c-4ffe-9a82-20799efac8e0" providerId="ADAL" clId="{4DBB0182-D948-422F-9F4E-BA3A2E2584B9}" dt="2021-01-29T17:20:08.241" v="964" actId="962"/>
          <ac:picMkLst>
            <pc:docMk/>
            <pc:sldMk cId="4069352828" sldId="310"/>
            <ac:picMk id="5" creationId="{7ABDC6C9-4AB9-4271-90CE-38C7F267207B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46.512" v="976" actId="962"/>
        <pc:sldMkLst>
          <pc:docMk/>
          <pc:sldMk cId="706604625" sldId="311"/>
        </pc:sldMkLst>
        <pc:spChg chg="mod">
          <ac:chgData name="Md Kauser Ahmmed" userId="81e39d19-8d5c-4ffe-9a82-20799efac8e0" providerId="ADAL" clId="{4DBB0182-D948-422F-9F4E-BA3A2E2584B9}" dt="2021-01-29T17:20:35.433" v="973" actId="255"/>
          <ac:spMkLst>
            <pc:docMk/>
            <pc:sldMk cId="706604625" sldId="311"/>
            <ac:spMk id="2" creationId="{01237D72-F1B3-4455-859C-F93227383A1E}"/>
          </ac:spMkLst>
        </pc:spChg>
        <pc:spChg chg="del">
          <ac:chgData name="Md Kauser Ahmmed" userId="81e39d19-8d5c-4ffe-9a82-20799efac8e0" providerId="ADAL" clId="{4DBB0182-D948-422F-9F4E-BA3A2E2584B9}" dt="2021-01-29T17:20:44.112" v="974" actId="931"/>
          <ac:spMkLst>
            <pc:docMk/>
            <pc:sldMk cId="706604625" sldId="311"/>
            <ac:spMk id="3" creationId="{094CE0A3-0D33-49D6-AE1F-4BABC9172B3B}"/>
          </ac:spMkLst>
        </pc:spChg>
        <pc:picChg chg="add mod">
          <ac:chgData name="Md Kauser Ahmmed" userId="81e39d19-8d5c-4ffe-9a82-20799efac8e0" providerId="ADAL" clId="{4DBB0182-D948-422F-9F4E-BA3A2E2584B9}" dt="2021-01-29T17:20:46.512" v="976" actId="962"/>
          <ac:picMkLst>
            <pc:docMk/>
            <pc:sldMk cId="706604625" sldId="311"/>
            <ac:picMk id="5" creationId="{8F286E4F-3086-4745-BA8B-7F94AA54C4D0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8:00:41.080" v="1046" actId="14100"/>
        <pc:sldMkLst>
          <pc:docMk/>
          <pc:sldMk cId="3739373481" sldId="312"/>
        </pc:sldMkLst>
        <pc:spChg chg="mod">
          <ac:chgData name="Md Kauser Ahmmed" userId="81e39d19-8d5c-4ffe-9a82-20799efac8e0" providerId="ADAL" clId="{4DBB0182-D948-422F-9F4E-BA3A2E2584B9}" dt="2021-01-29T17:59:33.192" v="1032" actId="20577"/>
          <ac:spMkLst>
            <pc:docMk/>
            <pc:sldMk cId="3739373481" sldId="312"/>
            <ac:spMk id="2" creationId="{F4E91E8C-AA70-40B4-B70F-A352E4F9D2DD}"/>
          </ac:spMkLst>
        </pc:spChg>
        <pc:spChg chg="add del mod">
          <ac:chgData name="Md Kauser Ahmmed" userId="81e39d19-8d5c-4ffe-9a82-20799efac8e0" providerId="ADAL" clId="{4DBB0182-D948-422F-9F4E-BA3A2E2584B9}" dt="2021-01-29T18:00:41.080" v="1046" actId="14100"/>
          <ac:spMkLst>
            <pc:docMk/>
            <pc:sldMk cId="3739373481" sldId="312"/>
            <ac:spMk id="3" creationId="{E2FDCB64-29A2-4230-A449-F77C8D203C20}"/>
          </ac:spMkLst>
        </pc:spChg>
        <pc:spChg chg="add del mod">
          <ac:chgData name="Md Kauser Ahmmed" userId="81e39d19-8d5c-4ffe-9a82-20799efac8e0" providerId="ADAL" clId="{4DBB0182-D948-422F-9F4E-BA3A2E2584B9}" dt="2021-01-29T17:59:41.759" v="1035"/>
          <ac:spMkLst>
            <pc:docMk/>
            <pc:sldMk cId="3739373481" sldId="312"/>
            <ac:spMk id="4" creationId="{4581D5A1-BE1F-440C-BF3E-A95FCF9064BE}"/>
          </ac:spMkLst>
        </pc:spChg>
      </pc:sldChg>
      <pc:sldChg chg="addSp delSp modSp new mod setBg">
        <pc:chgData name="Md Kauser Ahmmed" userId="81e39d19-8d5c-4ffe-9a82-20799efac8e0" providerId="ADAL" clId="{4DBB0182-D948-422F-9F4E-BA3A2E2584B9}" dt="2021-01-29T19:02:25.358" v="1096" actId="14734"/>
        <pc:sldMkLst>
          <pc:docMk/>
          <pc:sldMk cId="3844149522" sldId="313"/>
        </pc:sldMkLst>
        <pc:spChg chg="mo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2" creationId="{89463756-F4F3-4DCF-8E25-6AC5BA9DCA41}"/>
          </ac:spMkLst>
        </pc:spChg>
        <pc:spChg chg="del">
          <ac:chgData name="Md Kauser Ahmmed" userId="81e39d19-8d5c-4ffe-9a82-20799efac8e0" providerId="ADAL" clId="{4DBB0182-D948-422F-9F4E-BA3A2E2584B9}" dt="2021-01-29T18:32:39.175" v="1058"/>
          <ac:spMkLst>
            <pc:docMk/>
            <pc:sldMk cId="3844149522" sldId="313"/>
            <ac:spMk id="3" creationId="{2B8128AB-63CE-4AB4-B842-C70F6E57B330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9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11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9:02:25.358" v="1096" actId="14734"/>
          <ac:graphicFrameMkLst>
            <pc:docMk/>
            <pc:sldMk cId="3844149522" sldId="313"/>
            <ac:graphicFrameMk id="4" creationId="{A5968C8D-2CB5-407F-B06E-7BEAB3225C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is the speedup comparison of using the dummy no-hash code vs the regular hash code. Later, Cy replaced the dummy no-hash code with CAM code and shared in a google doc. For the updated results on this, please see later </a:t>
            </a:r>
            <a:r>
              <a:rPr lang="en-US"/>
              <a:t>weeks’ slides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5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8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5F30-021C-4A18-8A6D-2DFE9DCE82C8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A3D4-21CE-49EC-8223-1107B05FF4B6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F9C-5B5C-4866-88F9-D53249F5A4A0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5785-0E29-4056-B095-4C9DAAD8CFC3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4E2D-3ADE-4DB8-9994-5071B987F350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8F32-3561-478C-91DE-372739CF3265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BAF9-FC8C-4ABE-AF65-66D4BF123F9D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6AC5-F92F-42A2-87D0-962B81320A26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4C8-63D1-48AF-8988-574E855EB26F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B1AD-B937-428F-B96F-847833B53FD8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219E-1060-487E-B00A-81A9FFE09F52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9B3F-35F1-44C4-8066-CB8948275F6F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April,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60C47-D0B6-4933-B1F1-68EFD685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1EDB-B33F-4E43-AF87-D21757FF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05"/>
            <a:ext cx="10515600" cy="1325563"/>
          </a:xfrm>
        </p:spPr>
        <p:txBody>
          <a:bodyPr/>
          <a:lstStyle/>
          <a:p>
            <a:r>
              <a:rPr lang="en-US" dirty="0" err="1"/>
              <a:t>Vtune</a:t>
            </a:r>
            <a:r>
              <a:rPr lang="en-US" dirty="0"/>
              <a:t> Microarchitecture Analysis (no-Hash)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7D59-977E-4E3C-8ED6-ED26D4BE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DF8F324E-6B47-4DF1-ABB0-16D593BBB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40" y="1446667"/>
            <a:ext cx="9573720" cy="5109254"/>
          </a:xfrm>
        </p:spPr>
      </p:pic>
    </p:spTree>
    <p:extLst>
      <p:ext uri="{BB962C8B-B14F-4D97-AF65-F5344CB8AC3E}">
        <p14:creationId xmlns:p14="http://schemas.microsoft.com/office/powerpoint/2010/main" val="87624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3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Performance Comparison of Community Optimization Kernels</a:t>
            </a:r>
          </a:p>
          <a:p>
            <a:endParaRPr lang="en-US" dirty="0"/>
          </a:p>
          <a:p>
            <a:r>
              <a:rPr lang="en-US" i="1" dirty="0"/>
              <a:t>Hash</a:t>
            </a:r>
            <a:r>
              <a:rPr lang="en-US" dirty="0"/>
              <a:t> vs </a:t>
            </a:r>
            <a:r>
              <a:rPr lang="en-US" i="1" dirty="0"/>
              <a:t>no-hash</a:t>
            </a:r>
            <a:r>
              <a:rPr lang="en-US" dirty="0"/>
              <a:t> speedup comparison</a:t>
            </a:r>
          </a:p>
          <a:p>
            <a:endParaRPr lang="en-US" dirty="0"/>
          </a:p>
          <a:p>
            <a:r>
              <a:rPr lang="en-US" dirty="0"/>
              <a:t>Microarchitecture analysis of </a:t>
            </a:r>
            <a:r>
              <a:rPr lang="en-US" i="1" dirty="0"/>
              <a:t>hash</a:t>
            </a:r>
            <a:r>
              <a:rPr lang="en-US" dirty="0"/>
              <a:t> vs </a:t>
            </a:r>
            <a:r>
              <a:rPr lang="en-US" i="1" dirty="0"/>
              <a:t>no-hash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BC8C-EEDF-482A-B6C1-26F407A5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DB7F1-4F3F-4BB2-B377-714C6971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Breakdown of the Community Optimization Kernel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42D01-E107-4E71-B24C-3845AD34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B5A5B2-3A90-48DA-8FB3-7906A4016CA6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1C38E-510A-4E15-AC72-BD0E408F7657}"/>
              </a:ext>
            </a:extLst>
          </p:cNvPr>
          <p:cNvSpPr txBox="1"/>
          <p:nvPr/>
        </p:nvSpPr>
        <p:spPr>
          <a:xfrm>
            <a:off x="1470528" y="6173468"/>
            <a:ext cx="94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Each network is run in 4 KNL compute node. For multithreading purpose in each compute node, all 68 threads are used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559F8203-DAD9-4898-9390-16D54B64A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210585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33566-DBBE-406C-98E8-21D2B095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Execution Time Comparison of Community Optimization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F8F38-71C5-4829-9BEF-45FCCA57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B5A5B2-3A90-48DA-8FB3-7906A4016C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Content Placeholder 7" descr="Waterfall chart&#10;&#10;Description automatically generated">
            <a:extLst>
              <a:ext uri="{FF2B5EF4-FFF2-40B4-BE49-F238E27FC236}">
                <a16:creationId xmlns:a16="http://schemas.microsoft.com/office/drawing/2014/main" id="{A9961719-0A4B-42D0-8FA6-5EC9DD19E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70C01-2B41-40EB-B921-FE54E3BFD000}"/>
              </a:ext>
            </a:extLst>
          </p:cNvPr>
          <p:cNvSpPr txBox="1"/>
          <p:nvPr/>
        </p:nvSpPr>
        <p:spPr>
          <a:xfrm>
            <a:off x="1470528" y="6173468"/>
            <a:ext cx="940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Each network is run in 4 KNL compute node. For multithreading purpose in each compute node, all 68 threads are used</a:t>
            </a:r>
          </a:p>
        </p:txBody>
      </p:sp>
    </p:spTree>
    <p:extLst>
      <p:ext uri="{BB962C8B-B14F-4D97-AF65-F5344CB8AC3E}">
        <p14:creationId xmlns:p14="http://schemas.microsoft.com/office/powerpoint/2010/main" val="362619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B475-AC09-45AA-86A7-51597430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Hash vs No-Hash Speedup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1555B-6B0B-48CD-AC64-1E476155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C3B5A5B2-3A90-48DA-8FB3-7906A4016C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7906AF-0F6E-4DE4-B819-C2A844B36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244703"/>
              </p:ext>
            </p:extLst>
          </p:nvPr>
        </p:nvGraphicFramePr>
        <p:xfrm>
          <a:off x="391379" y="2348484"/>
          <a:ext cx="11407490" cy="3305623"/>
        </p:xfrm>
        <a:graphic>
          <a:graphicData uri="http://schemas.openxmlformats.org/drawingml/2006/table">
            <a:tbl>
              <a:tblPr firstRow="1" firstCol="1" bandRow="1"/>
              <a:tblGrid>
                <a:gridCol w="1971315">
                  <a:extLst>
                    <a:ext uri="{9D8B030D-6E8A-4147-A177-3AD203B41FA5}">
                      <a16:colId xmlns:a16="http://schemas.microsoft.com/office/drawing/2014/main" val="2673093042"/>
                    </a:ext>
                  </a:extLst>
                </a:gridCol>
                <a:gridCol w="1863092">
                  <a:extLst>
                    <a:ext uri="{9D8B030D-6E8A-4147-A177-3AD203B41FA5}">
                      <a16:colId xmlns:a16="http://schemas.microsoft.com/office/drawing/2014/main" val="1808770637"/>
                    </a:ext>
                  </a:extLst>
                </a:gridCol>
                <a:gridCol w="1359443">
                  <a:extLst>
                    <a:ext uri="{9D8B030D-6E8A-4147-A177-3AD203B41FA5}">
                      <a16:colId xmlns:a16="http://schemas.microsoft.com/office/drawing/2014/main" val="3343851621"/>
                    </a:ext>
                  </a:extLst>
                </a:gridCol>
                <a:gridCol w="2021264">
                  <a:extLst>
                    <a:ext uri="{9D8B030D-6E8A-4147-A177-3AD203B41FA5}">
                      <a16:colId xmlns:a16="http://schemas.microsoft.com/office/drawing/2014/main" val="1279163973"/>
                    </a:ext>
                  </a:extLst>
                </a:gridCol>
                <a:gridCol w="2067051">
                  <a:extLst>
                    <a:ext uri="{9D8B030D-6E8A-4147-A177-3AD203B41FA5}">
                      <a16:colId xmlns:a16="http://schemas.microsoft.com/office/drawing/2014/main" val="4280327649"/>
                    </a:ext>
                  </a:extLst>
                </a:gridCol>
                <a:gridCol w="2125325">
                  <a:extLst>
                    <a:ext uri="{9D8B030D-6E8A-4147-A177-3AD203B41FA5}">
                      <a16:colId xmlns:a16="http://schemas.microsoft.com/office/drawing/2014/main" val="3961269256"/>
                    </a:ext>
                  </a:extLst>
                </a:gridCol>
              </a:tblGrid>
              <a:tr h="153193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Name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No-hash time (sec)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time (sec)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 Speedup 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 Speedup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 Speedup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25762"/>
                  </a:ext>
                </a:extLst>
              </a:tr>
              <a:tr h="5912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en-US" sz="2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44.9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8.49</a:t>
                      </a:r>
                      <a:endParaRPr lang="en-US" sz="4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8.67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401022"/>
                  </a:ext>
                </a:extLst>
              </a:tr>
              <a:tr h="5912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DBLP</a:t>
                      </a:r>
                      <a:endParaRPr lang="en-US" sz="4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5.72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6.22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6.20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6.23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510380"/>
                  </a:ext>
                </a:extLst>
              </a:tr>
              <a:tr h="5912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4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5.05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5.72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</a:t>
                      </a:r>
                      <a:endParaRPr lang="en-US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5.74</a:t>
                      </a:r>
                      <a:endParaRPr lang="en-US" sz="4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9816" marR="179816" marT="24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32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81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1EDB-B33F-4E43-AF87-D21757FF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05"/>
            <a:ext cx="10515600" cy="1325563"/>
          </a:xfrm>
        </p:spPr>
        <p:txBody>
          <a:bodyPr/>
          <a:lstStyle/>
          <a:p>
            <a:r>
              <a:rPr lang="en-US" dirty="0" err="1"/>
              <a:t>Vtune</a:t>
            </a:r>
            <a:r>
              <a:rPr lang="en-US" dirty="0"/>
              <a:t> Microarchitecture Analysis (Hash)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7D59-977E-4E3C-8ED6-ED26D4BE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79B0C02-70BA-4B44-B53F-240156EC3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76" y="1437468"/>
            <a:ext cx="8833647" cy="4714297"/>
          </a:xfrm>
        </p:spPr>
      </p:pic>
    </p:spTree>
    <p:extLst>
      <p:ext uri="{BB962C8B-B14F-4D97-AF65-F5344CB8AC3E}">
        <p14:creationId xmlns:p14="http://schemas.microsoft.com/office/powerpoint/2010/main" val="17251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1EDB-B33F-4E43-AF87-D21757FF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05"/>
            <a:ext cx="10515600" cy="1325563"/>
          </a:xfrm>
        </p:spPr>
        <p:txBody>
          <a:bodyPr/>
          <a:lstStyle/>
          <a:p>
            <a:r>
              <a:rPr lang="en-US" dirty="0" err="1"/>
              <a:t>Vtune</a:t>
            </a:r>
            <a:r>
              <a:rPr lang="en-US" dirty="0"/>
              <a:t> Microarchitecture Analysis (no-Hash)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7D59-977E-4E3C-8ED6-ED26D4BE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B76C616-DAF3-4689-A927-743F43493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65" y="1437468"/>
            <a:ext cx="8972848" cy="4768878"/>
          </a:xfrm>
        </p:spPr>
      </p:pic>
    </p:spTree>
    <p:extLst>
      <p:ext uri="{BB962C8B-B14F-4D97-AF65-F5344CB8AC3E}">
        <p14:creationId xmlns:p14="http://schemas.microsoft.com/office/powerpoint/2010/main" val="198315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1A4C-EEE4-4CAE-A0A2-A77B9987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2B47-7BE5-4C57-95B0-0EC49105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B2B26-EFF5-48BB-8D86-483AE8CE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1EDB-B33F-4E43-AF87-D21757FF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05"/>
            <a:ext cx="10515600" cy="1325563"/>
          </a:xfrm>
        </p:spPr>
        <p:txBody>
          <a:bodyPr/>
          <a:lstStyle/>
          <a:p>
            <a:r>
              <a:rPr lang="en-US" dirty="0" err="1"/>
              <a:t>Vtune</a:t>
            </a:r>
            <a:r>
              <a:rPr lang="en-US" dirty="0"/>
              <a:t> Microarchitecture Analysis (Hash)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17D59-977E-4E3C-8ED6-ED26D4BE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67016B-5F43-463C-9C23-4133E11B9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12" y="1554027"/>
            <a:ext cx="9183976" cy="4894534"/>
          </a:xfrm>
        </p:spPr>
      </p:pic>
    </p:spTree>
    <p:extLst>
      <p:ext uri="{BB962C8B-B14F-4D97-AF65-F5344CB8AC3E}">
        <p14:creationId xmlns:p14="http://schemas.microsoft.com/office/powerpoint/2010/main" val="288575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222</Words>
  <Application>Microsoft Office PowerPoint</Application>
  <PresentationFormat>Widescreen</PresentationFormat>
  <Paragraphs>60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Weekly Meeting</vt:lpstr>
      <vt:lpstr>Outline</vt:lpstr>
      <vt:lpstr>Percentage Breakdown of the Community Optimization Kernel</vt:lpstr>
      <vt:lpstr>Execution Time Comparison of Community Optimization Kernel</vt:lpstr>
      <vt:lpstr>Hash vs No-Hash Speedup Comparison</vt:lpstr>
      <vt:lpstr>Vtune Microarchitecture Analysis (Hash)</vt:lpstr>
      <vt:lpstr>Vtune Microarchitecture Analysis (no-Hash)</vt:lpstr>
      <vt:lpstr>Appendix</vt:lpstr>
      <vt:lpstr>Vtune Microarchitecture Analysis (Hash)</vt:lpstr>
      <vt:lpstr>Vtune Microarchitecture Analysis (no-Hash)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14</cp:revision>
  <dcterms:created xsi:type="dcterms:W3CDTF">2021-03-19T17:18:34Z</dcterms:created>
  <dcterms:modified xsi:type="dcterms:W3CDTF">2021-04-25T22:47:52Z</dcterms:modified>
</cp:coreProperties>
</file>