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314" r:id="rId3"/>
    <p:sldId id="315" r:id="rId4"/>
    <p:sldId id="316" r:id="rId5"/>
    <p:sldId id="317" r:id="rId6"/>
    <p:sldId id="318" r:id="rId7"/>
    <p:sldId id="312" r:id="rId8"/>
    <p:sldId id="293" r:id="rId9"/>
    <p:sldId id="290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5714" autoAdjust="0"/>
  </p:normalViewPr>
  <p:slideViewPr>
    <p:cSldViewPr snapToGrid="0">
      <p:cViewPr varScale="1">
        <p:scale>
          <a:sx n="62" d="100"/>
          <a:sy n="62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5C14BA9A-C8CE-4A78-B23A-75368C2A47D9}"/>
    <pc:docChg chg="undo custSel mod addSld delSld modSld sldOrd">
      <pc:chgData name="Md Kauser Ahmmed" userId="81e39d19-8d5c-4ffe-9a82-20799efac8e0" providerId="ADAL" clId="{5C14BA9A-C8CE-4A78-B23A-75368C2A47D9}" dt="2020-09-29T18:56:50.064" v="1449" actId="20577"/>
      <pc:docMkLst>
        <pc:docMk/>
      </pc:docMkLst>
      <pc:sldChg chg="modSp">
        <pc:chgData name="Md Kauser Ahmmed" userId="81e39d19-8d5c-4ffe-9a82-20799efac8e0" providerId="ADAL" clId="{5C14BA9A-C8CE-4A78-B23A-75368C2A47D9}" dt="2020-09-25T17:22:52.069" v="306" actId="5793"/>
        <pc:sldMkLst>
          <pc:docMk/>
          <pc:sldMk cId="1659930921" sldId="256"/>
        </pc:sldMkLst>
        <pc:spChg chg="mod">
          <ac:chgData name="Md Kauser Ahmmed" userId="81e39d19-8d5c-4ffe-9a82-20799efac8e0" providerId="ADAL" clId="{5C14BA9A-C8CE-4A78-B23A-75368C2A47D9}" dt="2020-09-25T17:22:52.069" v="306" actId="5793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5C14BA9A-C8CE-4A78-B23A-75368C2A47D9}" dt="2020-09-25T17:25:30.082" v="451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1" creationId="{53F29798-D584-4792-9B62-3F5F5C36D619}"/>
          </ac:spMkLst>
        </pc:spChg>
        <pc:spChg chg="add">
          <ac:chgData name="Md Kauser Ahmmed" userId="81e39d19-8d5c-4ffe-9a82-20799efac8e0" providerId="ADAL" clId="{5C14BA9A-C8CE-4A78-B23A-75368C2A47D9}" dt="2020-09-25T17:25:30.082" v="451" actId="26606"/>
          <ac:spMkLst>
            <pc:docMk/>
            <pc:sldMk cId="4056875156" sldId="259"/>
            <ac:spMk id="36" creationId="{53F29798-D584-4792-9B62-3F5F5C36D619}"/>
          </ac:spMkLst>
        </pc:spChg>
        <pc:picChg chg="del">
          <ac:chgData name="Md Kauser Ahmmed" userId="81e39d19-8d5c-4ffe-9a82-20799efac8e0" providerId="ADAL" clId="{5C14BA9A-C8CE-4A78-B23A-75368C2A47D9}" dt="2020-09-25T17:23:08.496" v="307" actId="478"/>
          <ac:picMkLst>
            <pc:docMk/>
            <pc:sldMk cId="4056875156" sldId="259"/>
            <ac:picMk id="4" creationId="{6751950B-22EC-40E1-A4ED-E4FEC7C2E08A}"/>
          </ac:picMkLst>
        </pc:picChg>
        <pc:picChg chg="add mod">
          <ac:chgData name="Md Kauser Ahmmed" userId="81e39d19-8d5c-4ffe-9a82-20799efac8e0" providerId="ADAL" clId="{5C14BA9A-C8CE-4A78-B23A-75368C2A47D9}" dt="2020-09-25T17:25:30.082" v="451" actId="26606"/>
          <ac:picMkLst>
            <pc:docMk/>
            <pc:sldMk cId="4056875156" sldId="259"/>
            <ac:picMk id="5" creationId="{D3974D7B-9347-4F28-ADF4-43152B74C238}"/>
          </ac:picMkLst>
        </pc:picChg>
      </pc:sldChg>
      <pc:sldChg chg="modSp">
        <pc:chgData name="Md Kauser Ahmmed" userId="81e39d19-8d5c-4ffe-9a82-20799efac8e0" providerId="ADAL" clId="{5C14BA9A-C8CE-4A78-B23A-75368C2A47D9}" dt="2020-09-25T17:03:56.794" v="3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5C14BA9A-C8CE-4A78-B23A-75368C2A47D9}" dt="2020-09-25T17:03:56.794" v="3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5C14BA9A-C8CE-4A78-B23A-75368C2A47D9}" dt="2020-09-25T17:24:56.538" v="443" actId="2696"/>
        <pc:sldMkLst>
          <pc:docMk/>
          <pc:sldMk cId="2100237636" sldId="291"/>
        </pc:sldMkLst>
      </pc:sldChg>
      <pc:sldChg chg="del">
        <pc:chgData name="Md Kauser Ahmmed" userId="81e39d19-8d5c-4ffe-9a82-20799efac8e0" providerId="ADAL" clId="{5C14BA9A-C8CE-4A78-B23A-75368C2A47D9}" dt="2020-09-25T17:24:56.549" v="444" actId="2696"/>
        <pc:sldMkLst>
          <pc:docMk/>
          <pc:sldMk cId="1513331418" sldId="295"/>
        </pc:sldMkLst>
      </pc:sldChg>
      <pc:sldChg chg="del">
        <pc:chgData name="Md Kauser Ahmmed" userId="81e39d19-8d5c-4ffe-9a82-20799efac8e0" providerId="ADAL" clId="{5C14BA9A-C8CE-4A78-B23A-75368C2A47D9}" dt="2020-09-25T17:24:56.574" v="446" actId="2696"/>
        <pc:sldMkLst>
          <pc:docMk/>
          <pc:sldMk cId="3201184893" sldId="296"/>
        </pc:sldMkLst>
      </pc:sldChg>
      <pc:sldChg chg="del">
        <pc:chgData name="Md Kauser Ahmmed" userId="81e39d19-8d5c-4ffe-9a82-20799efac8e0" providerId="ADAL" clId="{5C14BA9A-C8CE-4A78-B23A-75368C2A47D9}" dt="2020-09-25T17:24:56.561" v="445" actId="2696"/>
        <pc:sldMkLst>
          <pc:docMk/>
          <pc:sldMk cId="3807525662" sldId="297"/>
        </pc:sldMkLst>
      </pc:sldChg>
      <pc:sldChg chg="del">
        <pc:chgData name="Md Kauser Ahmmed" userId="81e39d19-8d5c-4ffe-9a82-20799efac8e0" providerId="ADAL" clId="{5C14BA9A-C8CE-4A78-B23A-75368C2A47D9}" dt="2020-09-25T17:24:56.588" v="447" actId="2696"/>
        <pc:sldMkLst>
          <pc:docMk/>
          <pc:sldMk cId="705476752" sldId="298"/>
        </pc:sldMkLst>
      </pc:sldChg>
      <pc:sldChg chg="addSp delSp modSp del ord setBg">
        <pc:chgData name="Md Kauser Ahmmed" userId="81e39d19-8d5c-4ffe-9a82-20799efac8e0" providerId="ADAL" clId="{5C14BA9A-C8CE-4A78-B23A-75368C2A47D9}" dt="2020-09-29T18:25:58.232" v="487" actId="2696"/>
        <pc:sldMkLst>
          <pc:docMk/>
          <pc:sldMk cId="2179309757" sldId="299"/>
        </pc:sldMkLst>
        <pc:spChg chg="mod">
          <ac:chgData name="Md Kauser Ahmmed" userId="81e39d19-8d5c-4ffe-9a82-20799efac8e0" providerId="ADAL" clId="{5C14BA9A-C8CE-4A78-B23A-75368C2A47D9}" dt="2020-09-25T17:04:57.590" v="38" actId="20577"/>
          <ac:spMkLst>
            <pc:docMk/>
            <pc:sldMk cId="2179309757" sldId="299"/>
            <ac:spMk id="2" creationId="{284849D0-B00B-41F8-A8DC-CF09038960BF}"/>
          </ac:spMkLst>
        </pc:spChg>
        <pc:spChg chg="add del mod">
          <ac:chgData name="Md Kauser Ahmmed" userId="81e39d19-8d5c-4ffe-9a82-20799efac8e0" providerId="ADAL" clId="{5C14BA9A-C8CE-4A78-B23A-75368C2A47D9}" dt="2020-09-25T17:04:18.322" v="5"/>
          <ac:spMkLst>
            <pc:docMk/>
            <pc:sldMk cId="2179309757" sldId="299"/>
            <ac:spMk id="5" creationId="{19E549CA-8E1A-4E93-AF6A-0528013FA873}"/>
          </ac:spMkLst>
        </pc:spChg>
        <pc:spChg chg="add del mod">
          <ac:chgData name="Md Kauser Ahmmed" userId="81e39d19-8d5c-4ffe-9a82-20799efac8e0" providerId="ADAL" clId="{5C14BA9A-C8CE-4A78-B23A-75368C2A47D9}" dt="2020-09-29T18:25:24.115" v="486"/>
          <ac:spMkLst>
            <pc:docMk/>
            <pc:sldMk cId="2179309757" sldId="299"/>
            <ac:spMk id="8" creationId="{ED90FDEC-C4D9-40CC-A24A-6E048A72AC38}"/>
          </ac:spMkLst>
        </pc:spChg>
        <pc:spChg chg="del">
          <ac:chgData name="Md Kauser Ahmmed" userId="81e39d19-8d5c-4ffe-9a82-20799efac8e0" providerId="ADAL" clId="{5C14BA9A-C8CE-4A78-B23A-75368C2A47D9}" dt="2020-09-25T17:04:41.614" v="6" actId="26606"/>
          <ac:spMkLst>
            <pc:docMk/>
            <pc:sldMk cId="2179309757" sldId="299"/>
            <ac:spMk id="9" creationId="{53F29798-D584-4792-9B62-3F5F5C36D619}"/>
          </ac:spMkLst>
        </pc:spChg>
        <pc:spChg chg="add del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4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5T17:05:11.582" v="39" actId="26606"/>
          <ac:spMkLst>
            <pc:docMk/>
            <pc:sldMk cId="2179309757" sldId="299"/>
            <ac:spMk id="19" creationId="{A4AC5506-6312-4701-8D3C-40187889A947}"/>
          </ac:spMkLst>
        </pc:spChg>
        <pc:graphicFrameChg chg="del">
          <ac:chgData name="Md Kauser Ahmmed" userId="81e39d19-8d5c-4ffe-9a82-20799efac8e0" providerId="ADAL" clId="{5C14BA9A-C8CE-4A78-B23A-75368C2A47D9}" dt="2020-09-25T17:04:06.796" v="4" actId="478"/>
          <ac:graphicFrameMkLst>
            <pc:docMk/>
            <pc:sldMk cId="2179309757" sldId="299"/>
            <ac:graphicFrameMk id="4" creationId="{C11BA0E5-C2A0-48A5-A877-2B6C33792D4F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5:21.272" v="485" actId="478"/>
          <ac:graphicFrameMkLst>
            <pc:docMk/>
            <pc:sldMk cId="2179309757" sldId="299"/>
            <ac:graphicFrameMk id="6" creationId="{B8926F59-2AE3-44F3-A38C-AD9246C8A921}"/>
          </ac:graphicFrameMkLst>
        </pc:graphicFrameChg>
        <pc:graphicFrameChg chg="add mod">
          <ac:chgData name="Md Kauser Ahmmed" userId="81e39d19-8d5c-4ffe-9a82-20799efac8e0" providerId="ADAL" clId="{5C14BA9A-C8CE-4A78-B23A-75368C2A47D9}" dt="2020-09-29T18:25:24.115" v="486"/>
          <ac:graphicFrameMkLst>
            <pc:docMk/>
            <pc:sldMk cId="2179309757" sldId="299"/>
            <ac:graphicFrameMk id="10" creationId="{4E083333-3619-494D-A5FF-88C2ED59F979}"/>
          </ac:graphicFrameMkLst>
        </pc:graphicFrameChg>
      </pc:sldChg>
      <pc:sldChg chg="addSp delSp modSp add del mod setBg">
        <pc:chgData name="Md Kauser Ahmmed" userId="81e39d19-8d5c-4ffe-9a82-20799efac8e0" providerId="ADAL" clId="{5C14BA9A-C8CE-4A78-B23A-75368C2A47D9}" dt="2020-09-29T18:28:57.997" v="541" actId="2696"/>
        <pc:sldMkLst>
          <pc:docMk/>
          <pc:sldMk cId="3355531406" sldId="300"/>
        </pc:sldMkLst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2" creationId="{9EF5D88D-9352-472B-B8A3-E96069BF7CCE}"/>
          </ac:spMkLst>
        </pc:spChg>
        <pc:spChg chg="del mod">
          <ac:chgData name="Md Kauser Ahmmed" userId="81e39d19-8d5c-4ffe-9a82-20799efac8e0" providerId="ADAL" clId="{5C14BA9A-C8CE-4A78-B23A-75368C2A47D9}" dt="2020-09-25T17:18:29.038" v="81"/>
          <ac:spMkLst>
            <pc:docMk/>
            <pc:sldMk cId="3355531406" sldId="300"/>
            <ac:spMk id="3" creationId="{AA75AC02-9BA8-43F7-83FA-79E15010DCE8}"/>
          </ac:spMkLst>
        </pc:spChg>
        <pc:spChg chg="add del mod">
          <ac:chgData name="Md Kauser Ahmmed" userId="81e39d19-8d5c-4ffe-9a82-20799efac8e0" providerId="ADAL" clId="{5C14BA9A-C8CE-4A78-B23A-75368C2A47D9}" dt="2020-09-25T17:20:39.437" v="182"/>
          <ac:spMkLst>
            <pc:docMk/>
            <pc:sldMk cId="3355531406" sldId="300"/>
            <ac:spMk id="6" creationId="{8018EFCB-8E07-438B-8996-7D0A7D538C52}"/>
          </ac:spMkLst>
        </pc:spChg>
        <pc:spChg chg="add del">
          <ac:chgData name="Md Kauser Ahmmed" userId="81e39d19-8d5c-4ffe-9a82-20799efac8e0" providerId="ADAL" clId="{5C14BA9A-C8CE-4A78-B23A-75368C2A47D9}" dt="2020-09-25T17:18:37.965" v="83" actId="26606"/>
          <ac:spMkLst>
            <pc:docMk/>
            <pc:sldMk cId="3355531406" sldId="300"/>
            <ac:spMk id="9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7:51.433" v="525" actId="478"/>
          <ac:spMkLst>
            <pc:docMk/>
            <pc:sldMk cId="3355531406" sldId="300"/>
            <ac:spMk id="10" creationId="{3B10EB8D-A419-4B31-9CDA-3538F2642603}"/>
          </ac:spMkLst>
        </pc:spChg>
        <pc:spChg chg="add del">
          <ac:chgData name="Md Kauser Ahmmed" userId="81e39d19-8d5c-4ffe-9a82-20799efac8e0" providerId="ADAL" clId="{5C14BA9A-C8CE-4A78-B23A-75368C2A47D9}" dt="2020-09-25T17:20:42.974" v="183" actId="26606"/>
          <ac:spMkLst>
            <pc:docMk/>
            <pc:sldMk cId="3355531406" sldId="300"/>
            <ac:spMk id="11" creationId="{A4AC5506-6312-4701-8D3C-40187889A947}"/>
          </ac:spMkLst>
        </pc:spChg>
        <pc:spChg chg="add del mod">
          <ac:chgData name="Md Kauser Ahmmed" userId="81e39d19-8d5c-4ffe-9a82-20799efac8e0" providerId="ADAL" clId="{5C14BA9A-C8CE-4A78-B23A-75368C2A47D9}" dt="2020-09-29T18:28:43.339" v="540" actId="478"/>
          <ac:spMkLst>
            <pc:docMk/>
            <pc:sldMk cId="3355531406" sldId="300"/>
            <ac:spMk id="14" creationId="{973ACD8E-356B-444F-8060-AF1D374A6C4E}"/>
          </ac:spMkLst>
        </pc:spChg>
        <pc:spChg chg="add del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16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28:00.379" v="527" actId="26606"/>
          <ac:spMkLst>
            <pc:docMk/>
            <pc:sldMk cId="3355531406" sldId="300"/>
            <ac:spMk id="21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5T17:20:11.172" v="181" actId="478"/>
          <ac:graphicFrameMkLst>
            <pc:docMk/>
            <pc:sldMk cId="3355531406" sldId="300"/>
            <ac:graphicFrameMk id="4" creationId="{70F0DA3A-8123-445A-8447-58D42D8FA20B}"/>
          </ac:graphicFrameMkLst>
        </pc:graphicFrameChg>
        <pc:graphicFrameChg chg="add del mod modGraphic">
          <ac:chgData name="Md Kauser Ahmmed" userId="81e39d19-8d5c-4ffe-9a82-20799efac8e0" providerId="ADAL" clId="{5C14BA9A-C8CE-4A78-B23A-75368C2A47D9}" dt="2020-09-29T18:27:35.029" v="524" actId="478"/>
          <ac:graphicFrameMkLst>
            <pc:docMk/>
            <pc:sldMk cId="3355531406" sldId="300"/>
            <ac:graphicFrameMk id="7" creationId="{BA08330D-D2E1-4A30-989C-51F8D62B5B47}"/>
          </ac:graphicFrameMkLst>
        </pc:graphicFrameChg>
        <pc:graphicFrameChg chg="add del mod">
          <ac:chgData name="Md Kauser Ahmmed" userId="81e39d19-8d5c-4ffe-9a82-20799efac8e0" providerId="ADAL" clId="{5C14BA9A-C8CE-4A78-B23A-75368C2A47D9}" dt="2020-09-29T18:28:18.144" v="528" actId="478"/>
          <ac:graphicFrameMkLst>
            <pc:docMk/>
            <pc:sldMk cId="3355531406" sldId="300"/>
            <ac:graphicFrameMk id="12" creationId="{04DCFBB1-1CE8-442E-8EB5-F9058355976B}"/>
          </ac:graphicFrameMkLst>
        </pc:graphicFrameChg>
      </pc:sldChg>
      <pc:sldChg chg="addSp delSp modSp add mod setBg">
        <pc:chgData name="Md Kauser Ahmmed" userId="81e39d19-8d5c-4ffe-9a82-20799efac8e0" providerId="ADAL" clId="{5C14BA9A-C8CE-4A78-B23A-75368C2A47D9}" dt="2020-09-29T18:31:09.966" v="643" actId="26606"/>
        <pc:sldMkLst>
          <pc:docMk/>
          <pc:sldMk cId="2562188746" sldId="301"/>
        </pc:sldMkLst>
        <pc:spChg chg="mod">
          <ac:chgData name="Md Kauser Ahmmed" userId="81e39d19-8d5c-4ffe-9a82-20799efac8e0" providerId="ADAL" clId="{5C14BA9A-C8CE-4A78-B23A-75368C2A47D9}" dt="2020-09-25T17:19:59.876" v="180" actId="26606"/>
          <ac:spMkLst>
            <pc:docMk/>
            <pc:sldMk cId="2562188746" sldId="301"/>
            <ac:spMk id="2" creationId="{BF0D2E0A-BA5B-45EB-AC7E-ADCB099618F5}"/>
          </ac:spMkLst>
        </pc:spChg>
        <pc:spChg chg="del">
          <ac:chgData name="Md Kauser Ahmmed" userId="81e39d19-8d5c-4ffe-9a82-20799efac8e0" providerId="ADAL" clId="{5C14BA9A-C8CE-4A78-B23A-75368C2A47D9}" dt="2020-09-25T17:19:55.728" v="179"/>
          <ac:spMkLst>
            <pc:docMk/>
            <pc:sldMk cId="2562188746" sldId="301"/>
            <ac:spMk id="3" creationId="{194AD1A3-6D79-4CB0-8B28-CC2520807666}"/>
          </ac:spMkLst>
        </pc:spChg>
        <pc:spChg chg="add del mod">
          <ac:chgData name="Md Kauser Ahmmed" userId="81e39d19-8d5c-4ffe-9a82-20799efac8e0" providerId="ADAL" clId="{5C14BA9A-C8CE-4A78-B23A-75368C2A47D9}" dt="2020-09-29T18:31:04.942" v="642"/>
          <ac:spMkLst>
            <pc:docMk/>
            <pc:sldMk cId="2562188746" sldId="301"/>
            <ac:spMk id="6" creationId="{BA435B55-1A8C-44E9-AE94-D21E3BCC956F}"/>
          </ac:spMkLst>
        </pc:spChg>
        <pc:spChg chg="add del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09.966" v="643" actId="26606"/>
          <ac:spMkLst>
            <pc:docMk/>
            <pc:sldMk cId="2562188746" sldId="301"/>
            <ac:spMk id="14" creationId="{A4AC5506-6312-4701-8D3C-40187889A947}"/>
          </ac:spMkLst>
        </pc:spChg>
        <pc:graphicFrameChg chg="add del mod modGraphic">
          <ac:chgData name="Md Kauser Ahmmed" userId="81e39d19-8d5c-4ffe-9a82-20799efac8e0" providerId="ADAL" clId="{5C14BA9A-C8CE-4A78-B23A-75368C2A47D9}" dt="2020-09-29T18:30:57.091" v="641" actId="478"/>
          <ac:graphicFrameMkLst>
            <pc:docMk/>
            <pc:sldMk cId="2562188746" sldId="301"/>
            <ac:graphicFrameMk id="4" creationId="{CD809381-783A-48EA-95CD-B570DE60F926}"/>
          </ac:graphicFrameMkLst>
        </pc:graphicFrameChg>
        <pc:graphicFrameChg chg="add mod modGraphic">
          <ac:chgData name="Md Kauser Ahmmed" userId="81e39d19-8d5c-4ffe-9a82-20799efac8e0" providerId="ADAL" clId="{5C14BA9A-C8CE-4A78-B23A-75368C2A47D9}" dt="2020-09-29T18:31:09.966" v="643" actId="26606"/>
          <ac:graphicFrameMkLst>
            <pc:docMk/>
            <pc:sldMk cId="2562188746" sldId="301"/>
            <ac:graphicFrameMk id="7" creationId="{A77F7CA0-96EC-428A-80C9-9CA1A2A81C8A}"/>
          </ac:graphicFrameMkLst>
        </pc:graphicFrameChg>
      </pc:sldChg>
      <pc:sldChg chg="addSp delSp modSp add">
        <pc:chgData name="Md Kauser Ahmmed" userId="81e39d19-8d5c-4ffe-9a82-20799efac8e0" providerId="ADAL" clId="{5C14BA9A-C8CE-4A78-B23A-75368C2A47D9}" dt="2020-09-25T17:26:20.098" v="462" actId="962"/>
        <pc:sldMkLst>
          <pc:docMk/>
          <pc:sldMk cId="2190178290" sldId="302"/>
        </pc:sldMkLst>
        <pc:spChg chg="mod">
          <ac:chgData name="Md Kauser Ahmmed" userId="81e39d19-8d5c-4ffe-9a82-20799efac8e0" providerId="ADAL" clId="{5C14BA9A-C8CE-4A78-B23A-75368C2A47D9}" dt="2020-09-25T17:23:47.622" v="375"/>
          <ac:spMkLst>
            <pc:docMk/>
            <pc:sldMk cId="2190178290" sldId="302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18.503" v="460" actId="931"/>
          <ac:spMkLst>
            <pc:docMk/>
            <pc:sldMk cId="2190178290" sldId="302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20.098" v="462" actId="962"/>
          <ac:picMkLst>
            <pc:docMk/>
            <pc:sldMk cId="2190178290" sldId="302"/>
            <ac:picMk id="5" creationId="{14F4418B-F406-4B99-BECB-8C0AC2D6DB10}"/>
          </ac:picMkLst>
        </pc:picChg>
      </pc:sldChg>
      <pc:sldChg chg="addSp delSp modSp add mod setBg delDesignElem">
        <pc:chgData name="Md Kauser Ahmmed" userId="81e39d19-8d5c-4ffe-9a82-20799efac8e0" providerId="ADAL" clId="{5C14BA9A-C8CE-4A78-B23A-75368C2A47D9}" dt="2020-09-25T17:25:49.798" v="455" actId="26606"/>
        <pc:sldMkLst>
          <pc:docMk/>
          <pc:sldMk cId="3032108613" sldId="303"/>
        </pc:sldMkLst>
        <pc:spChg chg="mo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5:49.798" v="455" actId="26606"/>
          <ac:spMkLst>
            <pc:docMk/>
            <pc:sldMk cId="3032108613" sldId="303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3:57.941" v="377"/>
          <ac:spMkLst>
            <pc:docMk/>
            <pc:sldMk cId="3032108613" sldId="303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5:49.798" v="455" actId="26606"/>
          <ac:picMkLst>
            <pc:docMk/>
            <pc:sldMk cId="3032108613" sldId="303"/>
            <ac:picMk id="4" creationId="{291D89DB-3736-491B-A50D-0377DC78E686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37.269" v="465" actId="962"/>
        <pc:sldMkLst>
          <pc:docMk/>
          <pc:sldMk cId="4221904560" sldId="304"/>
        </pc:sldMkLst>
        <pc:spChg chg="mod">
          <ac:chgData name="Md Kauser Ahmmed" userId="81e39d19-8d5c-4ffe-9a82-20799efac8e0" providerId="ADAL" clId="{5C14BA9A-C8CE-4A78-B23A-75368C2A47D9}" dt="2020-09-25T17:24:26.239" v="408" actId="20577"/>
          <ac:spMkLst>
            <pc:docMk/>
            <pc:sldMk cId="4221904560" sldId="304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36.075" v="463" actId="931"/>
          <ac:spMkLst>
            <pc:docMk/>
            <pc:sldMk cId="4221904560" sldId="304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37.269" v="465" actId="962"/>
          <ac:picMkLst>
            <pc:docMk/>
            <pc:sldMk cId="4221904560" sldId="304"/>
            <ac:picMk id="5" creationId="{02F2B91D-8E79-4034-80D5-96C24CF88029}"/>
          </ac:picMkLst>
        </pc:picChg>
      </pc:sldChg>
      <pc:sldChg chg="addSp delSp add del setBg delDesignElem">
        <pc:chgData name="Md Kauser Ahmmed" userId="81e39d19-8d5c-4ffe-9a82-20799efac8e0" providerId="ADAL" clId="{5C14BA9A-C8CE-4A78-B23A-75368C2A47D9}" dt="2020-09-25T17:24:16.364" v="401"/>
        <pc:sldMkLst>
          <pc:docMk/>
          <pc:sldMk cId="1004701252" sldId="305"/>
        </pc:sldMkLst>
        <pc:spChg chg="add del">
          <ac:chgData name="Md Kauser Ahmmed" userId="81e39d19-8d5c-4ffe-9a82-20799efac8e0" providerId="ADAL" clId="{5C14BA9A-C8CE-4A78-B23A-75368C2A47D9}" dt="2020-09-25T17:24:16.364" v="401"/>
          <ac:spMkLst>
            <pc:docMk/>
            <pc:sldMk cId="1004701252" sldId="305"/>
            <ac:spMk id="31" creationId="{53F29798-D584-4792-9B62-3F5F5C36D619}"/>
          </ac:spMkLst>
        </pc:spChg>
      </pc:sldChg>
      <pc:sldChg chg="addSp delSp modSp add mod setBg delDesignElem">
        <pc:chgData name="Md Kauser Ahmmed" userId="81e39d19-8d5c-4ffe-9a82-20799efac8e0" providerId="ADAL" clId="{5C14BA9A-C8CE-4A78-B23A-75368C2A47D9}" dt="2020-09-25T17:26:02.481" v="459" actId="26606"/>
        <pc:sldMkLst>
          <pc:docMk/>
          <pc:sldMk cId="3182150335" sldId="305"/>
        </pc:sldMkLst>
        <pc:spChg chg="mo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2" creationId="{45F2AC63-EFDA-4E7C-A71C-7D3EE46A34E8}"/>
          </ac:spMkLst>
        </pc:spChg>
        <pc:spChg chg="add">
          <ac:chgData name="Md Kauser Ahmmed" userId="81e39d19-8d5c-4ffe-9a82-20799efac8e0" providerId="ADAL" clId="{5C14BA9A-C8CE-4A78-B23A-75368C2A47D9}" dt="2020-09-25T17:26:02.481" v="459" actId="26606"/>
          <ac:spMkLst>
            <pc:docMk/>
            <pc:sldMk cId="3182150335" sldId="305"/>
            <ac:spMk id="9" creationId="{53F29798-D584-4792-9B62-3F5F5C36D619}"/>
          </ac:spMkLst>
        </pc:spChg>
        <pc:spChg chg="del">
          <ac:chgData name="Md Kauser Ahmmed" userId="81e39d19-8d5c-4ffe-9a82-20799efac8e0" providerId="ADAL" clId="{5C14BA9A-C8CE-4A78-B23A-75368C2A47D9}" dt="2020-09-25T17:24:32.510" v="410"/>
          <ac:spMkLst>
            <pc:docMk/>
            <pc:sldMk cId="3182150335" sldId="305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5C14BA9A-C8CE-4A78-B23A-75368C2A47D9}" dt="2020-09-25T17:26:02.481" v="459" actId="26606"/>
          <ac:picMkLst>
            <pc:docMk/>
            <pc:sldMk cId="3182150335" sldId="305"/>
            <ac:picMk id="4" creationId="{F793C232-B467-4073-8C74-9D14DDA15553}"/>
          </ac:picMkLst>
        </pc:picChg>
      </pc:sldChg>
      <pc:sldChg chg="addSp delSp modSp add">
        <pc:chgData name="Md Kauser Ahmmed" userId="81e39d19-8d5c-4ffe-9a82-20799efac8e0" providerId="ADAL" clId="{5C14BA9A-C8CE-4A78-B23A-75368C2A47D9}" dt="2020-09-25T17:26:49.725" v="468" actId="962"/>
        <pc:sldMkLst>
          <pc:docMk/>
          <pc:sldMk cId="1280901710" sldId="306"/>
        </pc:sldMkLst>
        <pc:spChg chg="mod">
          <ac:chgData name="Md Kauser Ahmmed" userId="81e39d19-8d5c-4ffe-9a82-20799efac8e0" providerId="ADAL" clId="{5C14BA9A-C8CE-4A78-B23A-75368C2A47D9}" dt="2020-09-25T17:24:49.080" v="442" actId="20577"/>
          <ac:spMkLst>
            <pc:docMk/>
            <pc:sldMk cId="1280901710" sldId="306"/>
            <ac:spMk id="2" creationId="{3582996C-702B-4A52-970C-965A1D052B59}"/>
          </ac:spMkLst>
        </pc:spChg>
        <pc:spChg chg="del">
          <ac:chgData name="Md Kauser Ahmmed" userId="81e39d19-8d5c-4ffe-9a82-20799efac8e0" providerId="ADAL" clId="{5C14BA9A-C8CE-4A78-B23A-75368C2A47D9}" dt="2020-09-25T17:26:48.324" v="466" actId="931"/>
          <ac:spMkLst>
            <pc:docMk/>
            <pc:sldMk cId="1280901710" sldId="306"/>
            <ac:spMk id="3" creationId="{CF4C7D57-4A1C-48F7-9E73-2F702C41EC92}"/>
          </ac:spMkLst>
        </pc:spChg>
        <pc:picChg chg="add mod">
          <ac:chgData name="Md Kauser Ahmmed" userId="81e39d19-8d5c-4ffe-9a82-20799efac8e0" providerId="ADAL" clId="{5C14BA9A-C8CE-4A78-B23A-75368C2A47D9}" dt="2020-09-25T17:26:49.725" v="468" actId="962"/>
          <ac:picMkLst>
            <pc:docMk/>
            <pc:sldMk cId="1280901710" sldId="306"/>
            <ac:picMk id="5" creationId="{575F3D0F-12A0-4423-8A76-9157E798098D}"/>
          </ac:picMkLst>
        </pc:picChg>
      </pc:sldChg>
      <pc:sldChg chg="add del">
        <pc:chgData name="Md Kauser Ahmmed" userId="81e39d19-8d5c-4ffe-9a82-20799efac8e0" providerId="ADAL" clId="{5C14BA9A-C8CE-4A78-B23A-75368C2A47D9}" dt="2020-09-25T17:24:16.364" v="401"/>
        <pc:sldMkLst>
          <pc:docMk/>
          <pc:sldMk cId="3123929749" sldId="306"/>
        </pc:sldMkLst>
      </pc:sldChg>
      <pc:sldChg chg="addSp delSp modSp add mod setBg">
        <pc:chgData name="Md Kauser Ahmmed" userId="81e39d19-8d5c-4ffe-9a82-20799efac8e0" providerId="ADAL" clId="{5C14BA9A-C8CE-4A78-B23A-75368C2A47D9}" dt="2020-09-29T18:26:59.995" v="523" actId="20577"/>
        <pc:sldMkLst>
          <pc:docMk/>
          <pc:sldMk cId="131798486" sldId="307"/>
        </pc:sldMkLst>
        <pc:spChg chg="mod">
          <ac:chgData name="Md Kauser Ahmmed" userId="81e39d19-8d5c-4ffe-9a82-20799efac8e0" providerId="ADAL" clId="{5C14BA9A-C8CE-4A78-B23A-75368C2A47D9}" dt="2020-09-29T18:26:59.995" v="523" actId="20577"/>
          <ac:spMkLst>
            <pc:docMk/>
            <pc:sldMk cId="131798486" sldId="307"/>
            <ac:spMk id="2" creationId="{1BC18129-8726-4D9F-9222-FFE0E4A21172}"/>
          </ac:spMkLst>
        </pc:spChg>
        <pc:spChg chg="del">
          <ac:chgData name="Md Kauser Ahmmed" userId="81e39d19-8d5c-4ffe-9a82-20799efac8e0" providerId="ADAL" clId="{5C14BA9A-C8CE-4A78-B23A-75368C2A47D9}" dt="2020-09-29T18:26:35.920" v="517" actId="478"/>
          <ac:spMkLst>
            <pc:docMk/>
            <pc:sldMk cId="131798486" sldId="307"/>
            <ac:spMk id="3" creationId="{3ABE16C5-5A75-4C7E-936A-500A3CE3F14C}"/>
          </ac:spMkLst>
        </pc:spChg>
        <pc:spChg chg="add">
          <ac:chgData name="Md Kauser Ahmmed" userId="81e39d19-8d5c-4ffe-9a82-20799efac8e0" providerId="ADAL" clId="{5C14BA9A-C8CE-4A78-B23A-75368C2A47D9}" dt="2020-09-29T18:26:44.973" v="519" actId="26606"/>
          <ac:spMkLst>
            <pc:docMk/>
            <pc:sldMk cId="131798486" sldId="307"/>
            <ac:spMk id="9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26:44.973" v="519" actId="26606"/>
          <ac:graphicFrameMkLst>
            <pc:docMk/>
            <pc:sldMk cId="131798486" sldId="307"/>
            <ac:graphicFrameMk id="4" creationId="{D558C94D-B660-485C-B424-CA480C09948C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9:25" v="572"/>
        <pc:sldMkLst>
          <pc:docMk/>
          <pc:sldMk cId="1894660145" sldId="308"/>
        </pc:sldMkLst>
        <pc:spChg chg="mod">
          <ac:chgData name="Md Kauser Ahmmed" userId="81e39d19-8d5c-4ffe-9a82-20799efac8e0" providerId="ADAL" clId="{5C14BA9A-C8CE-4A78-B23A-75368C2A47D9}" dt="2020-09-29T18:29:24.100" v="571" actId="20577"/>
          <ac:spMkLst>
            <pc:docMk/>
            <pc:sldMk cId="1894660145" sldId="308"/>
            <ac:spMk id="2" creationId="{C7E857BD-1888-4ECD-9502-50AB62648FC9}"/>
          </ac:spMkLst>
        </pc:spChg>
      </pc:sldChg>
      <pc:sldChg chg="addSp delSp modSp add mod setBg modNotesTx">
        <pc:chgData name="Md Kauser Ahmmed" userId="81e39d19-8d5c-4ffe-9a82-20799efac8e0" providerId="ADAL" clId="{5C14BA9A-C8CE-4A78-B23A-75368C2A47D9}" dt="2020-09-29T18:56:50.064" v="1449" actId="20577"/>
        <pc:sldMkLst>
          <pc:docMk/>
          <pc:sldMk cId="2927506317" sldId="308"/>
        </pc:sldMkLst>
        <pc:spChg chg="mod">
          <ac:chgData name="Md Kauser Ahmmed" userId="81e39d19-8d5c-4ffe-9a82-20799efac8e0" providerId="ADAL" clId="{5C14BA9A-C8CE-4A78-B23A-75368C2A47D9}" dt="2020-09-29T18:30:18.384" v="640" actId="26606"/>
          <ac:spMkLst>
            <pc:docMk/>
            <pc:sldMk cId="2927506317" sldId="308"/>
            <ac:spMk id="2" creationId="{6D0A4C98-A27D-48E8-897A-1074D73A2DAD}"/>
          </ac:spMkLst>
        </pc:spChg>
        <pc:spChg chg="del">
          <ac:chgData name="Md Kauser Ahmmed" userId="81e39d19-8d5c-4ffe-9a82-20799efac8e0" providerId="ADAL" clId="{5C14BA9A-C8CE-4A78-B23A-75368C2A47D9}" dt="2020-09-29T18:29:56.604" v="639"/>
          <ac:spMkLst>
            <pc:docMk/>
            <pc:sldMk cId="2927506317" sldId="308"/>
            <ac:spMk id="3" creationId="{1C492BD9-2586-47DB-8069-CB441DBCC083}"/>
          </ac:spMkLst>
        </pc:spChg>
        <pc:spChg chg="add del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9" creationId="{A4AC5506-6312-4701-8D3C-40187889A947}"/>
          </ac:spMkLst>
        </pc:spChg>
        <pc:spChg chg="add">
          <ac:chgData name="Md Kauser Ahmmed" userId="81e39d19-8d5c-4ffe-9a82-20799efac8e0" providerId="ADAL" clId="{5C14BA9A-C8CE-4A78-B23A-75368C2A47D9}" dt="2020-09-29T18:31:46.130" v="644" actId="26606"/>
          <ac:spMkLst>
            <pc:docMk/>
            <pc:sldMk cId="2927506317" sldId="308"/>
            <ac:spMk id="14" creationId="{A4AC5506-6312-4701-8D3C-40187889A947}"/>
          </ac:spMkLst>
        </pc:spChg>
        <pc:graphicFrameChg chg="add mod modGraphic">
          <ac:chgData name="Md Kauser Ahmmed" userId="81e39d19-8d5c-4ffe-9a82-20799efac8e0" providerId="ADAL" clId="{5C14BA9A-C8CE-4A78-B23A-75368C2A47D9}" dt="2020-09-29T18:31:46.130" v="644" actId="26606"/>
          <ac:graphicFrameMkLst>
            <pc:docMk/>
            <pc:sldMk cId="2927506317" sldId="308"/>
            <ac:graphicFrameMk id="4" creationId="{EE841B55-9E0D-412C-ABA5-ABA258703108}"/>
          </ac:graphicFrameMkLst>
        </pc:graphicFrameChg>
      </pc:sldChg>
      <pc:sldChg chg="modSp add del">
        <pc:chgData name="Md Kauser Ahmmed" userId="81e39d19-8d5c-4ffe-9a82-20799efac8e0" providerId="ADAL" clId="{5C14BA9A-C8CE-4A78-B23A-75368C2A47D9}" dt="2020-09-29T18:28:40.319" v="538"/>
        <pc:sldMkLst>
          <pc:docMk/>
          <pc:sldMk cId="3662683329" sldId="308"/>
        </pc:sldMkLst>
        <pc:spChg chg="mod">
          <ac:chgData name="Md Kauser Ahmmed" userId="81e39d19-8d5c-4ffe-9a82-20799efac8e0" providerId="ADAL" clId="{5C14BA9A-C8CE-4A78-B23A-75368C2A47D9}" dt="2020-09-29T18:28:39.635" v="537" actId="20577"/>
          <ac:spMkLst>
            <pc:docMk/>
            <pc:sldMk cId="3662683329" sldId="308"/>
            <ac:spMk id="2" creationId="{21B8D2C4-1222-4B39-A63E-E0330D421FCA}"/>
          </ac:spMkLst>
        </pc:spChg>
      </pc:sldChg>
    </pc:docChg>
  </pc:docChgLst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  <pc:docChgLst>
    <pc:chgData name="Md Kauser Ahmmed" userId="81e39d19-8d5c-4ffe-9a82-20799efac8e0" providerId="ADAL" clId="{3F1FE1C7-9C42-45CC-90F8-B1358FC05D8D}"/>
    <pc:docChg chg="modSld">
      <pc:chgData name="Md Kauser Ahmmed" userId="81e39d19-8d5c-4ffe-9a82-20799efac8e0" providerId="ADAL" clId="{3F1FE1C7-9C42-45CC-90F8-B1358FC05D8D}" dt="2021-04-25T22:43:54.803" v="521" actId="20577"/>
      <pc:docMkLst>
        <pc:docMk/>
      </pc:docMkLst>
      <pc:sldChg chg="modNotesTx">
        <pc:chgData name="Md Kauser Ahmmed" userId="81e39d19-8d5c-4ffe-9a82-20799efac8e0" providerId="ADAL" clId="{3F1FE1C7-9C42-45CC-90F8-B1358FC05D8D}" dt="2021-04-25T22:43:54.803" v="521" actId="20577"/>
        <pc:sldMkLst>
          <pc:docMk/>
          <pc:sldMk cId="12625399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each entry in the Cam is considered 20 bytes (</a:t>
            </a:r>
            <a:r>
              <a:rPr lang="en-US" dirty="0" err="1"/>
              <a:t>int+double+double</a:t>
            </a:r>
            <a:r>
              <a:rPr lang="en-US" dirty="0"/>
              <a:t>). For now, the </a:t>
            </a:r>
            <a:r>
              <a:rPr lang="en-US" dirty="0" err="1"/>
              <a:t>unordered_map</a:t>
            </a:r>
            <a:r>
              <a:rPr lang="en-US" dirty="0"/>
              <a:t> code using &lt;int, double&gt; type </a:t>
            </a:r>
            <a:r>
              <a:rPr lang="en-US" dirty="0" err="1"/>
              <a:t>flowmap</a:t>
            </a:r>
            <a:r>
              <a:rPr lang="en-US" dirty="0"/>
              <a:t> (</a:t>
            </a:r>
            <a:r>
              <a:rPr lang="en-US" dirty="0" err="1"/>
              <a:t>inFlowtoMod</a:t>
            </a:r>
            <a:r>
              <a:rPr lang="en-US" dirty="0"/>
              <a:t> and </a:t>
            </a:r>
            <a:r>
              <a:rPr lang="en-US" dirty="0" err="1"/>
              <a:t>outFlowtoMod</a:t>
            </a:r>
            <a:r>
              <a:rPr lang="en-US" dirty="0"/>
              <a:t>) also considered to be 20 bytes. Although, the </a:t>
            </a:r>
            <a:r>
              <a:rPr lang="en-US" dirty="0" err="1"/>
              <a:t>flowmap</a:t>
            </a:r>
            <a:r>
              <a:rPr lang="en-US" dirty="0"/>
              <a:t> are using 12 bytes + 4 bytes for </a:t>
            </a:r>
            <a:r>
              <a:rPr lang="en-US" dirty="0" err="1"/>
              <a:t>modID</a:t>
            </a:r>
            <a:r>
              <a:rPr lang="en-US"/>
              <a:t>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8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9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https://software.intel.com/content/www/us/en/develop/articles/intelr-memory-latency-checker.html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3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07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16, 2021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Intel Xeon Phi core has a 512-bit Vector ISA that can execute 8 of 64-bit integer vector instructions in a cycle</a:t>
                </a:r>
              </a:p>
              <a:p>
                <a:endParaRPr lang="en-US" dirty="0"/>
              </a:p>
              <a:p>
                <a:r>
                  <a:rPr lang="en-US" dirty="0"/>
                  <a:t>In our hash, we have 32-bit integer keys</a:t>
                </a:r>
              </a:p>
              <a:p>
                <a:endParaRPr lang="en-US" dirty="0"/>
              </a:p>
              <a:p>
                <a:r>
                  <a:rPr lang="en-US" dirty="0"/>
                  <a:t> So, 4 cycle ~ 1 operation (query) /sec [2], assuming no vectorization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with 68 usable cores, running at 1.4 GHz [2]</a:t>
                </a:r>
              </a:p>
              <a:p>
                <a:r>
                  <a:rPr lang="en-US" dirty="0"/>
                  <a:t>GINT/sec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×68 = 23.8 or 23.8*4 = 95.2 GB/sec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139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 (L1-cache)</a:t>
            </a:r>
          </a:p>
        </p:txBody>
      </p:sp>
    </p:spTree>
    <p:extLst>
      <p:ext uri="{BB962C8B-B14F-4D97-AF65-F5344CB8AC3E}">
        <p14:creationId xmlns:p14="http://schemas.microsoft.com/office/powerpoint/2010/main" val="17642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52D2-518F-435B-A43D-5483FF57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12DE-832B-4F13-AD8D-54E44CAC6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Performance comparison of hash (</a:t>
            </a:r>
            <a:r>
              <a:rPr lang="en-US" dirty="0" err="1"/>
              <a:t>unordered_map</a:t>
            </a:r>
            <a:r>
              <a:rPr lang="en-US" dirty="0"/>
              <a:t>) vs CAM simulation</a:t>
            </a:r>
          </a:p>
          <a:p>
            <a:endParaRPr lang="en-US" dirty="0"/>
          </a:p>
          <a:p>
            <a:r>
              <a:rPr lang="en-US" dirty="0"/>
              <a:t>Roofline plot in terms of memory bandwidth</a:t>
            </a:r>
          </a:p>
        </p:txBody>
      </p:sp>
    </p:spTree>
    <p:extLst>
      <p:ext uri="{BB962C8B-B14F-4D97-AF65-F5344CB8AC3E}">
        <p14:creationId xmlns:p14="http://schemas.microsoft.com/office/powerpoint/2010/main" val="9405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A86D7-FDAF-4E88-9BB8-AA774A09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Comparison (hash vs CAM)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86FDD5-520B-4545-BB0E-43D028333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777326"/>
              </p:ext>
            </p:extLst>
          </p:nvPr>
        </p:nvGraphicFramePr>
        <p:xfrm>
          <a:off x="643467" y="1677608"/>
          <a:ext cx="10905068" cy="4389443"/>
        </p:xfrm>
        <a:graphic>
          <a:graphicData uri="http://schemas.openxmlformats.org/drawingml/2006/table">
            <a:tbl>
              <a:tblPr firstRow="1" firstCol="1" bandRow="1"/>
              <a:tblGrid>
                <a:gridCol w="1945049">
                  <a:extLst>
                    <a:ext uri="{9D8B030D-6E8A-4147-A177-3AD203B41FA5}">
                      <a16:colId xmlns:a16="http://schemas.microsoft.com/office/drawing/2014/main" val="4144987333"/>
                    </a:ext>
                  </a:extLst>
                </a:gridCol>
                <a:gridCol w="1921158">
                  <a:extLst>
                    <a:ext uri="{9D8B030D-6E8A-4147-A177-3AD203B41FA5}">
                      <a16:colId xmlns:a16="http://schemas.microsoft.com/office/drawing/2014/main" val="1277419030"/>
                    </a:ext>
                  </a:extLst>
                </a:gridCol>
                <a:gridCol w="1793972">
                  <a:extLst>
                    <a:ext uri="{9D8B030D-6E8A-4147-A177-3AD203B41FA5}">
                      <a16:colId xmlns:a16="http://schemas.microsoft.com/office/drawing/2014/main" val="1196522509"/>
                    </a:ext>
                  </a:extLst>
                </a:gridCol>
                <a:gridCol w="1706134">
                  <a:extLst>
                    <a:ext uri="{9D8B030D-6E8A-4147-A177-3AD203B41FA5}">
                      <a16:colId xmlns:a16="http://schemas.microsoft.com/office/drawing/2014/main" val="51476784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2499844174"/>
                    </a:ext>
                  </a:extLst>
                </a:gridCol>
                <a:gridCol w="1793972">
                  <a:extLst>
                    <a:ext uri="{9D8B030D-6E8A-4147-A177-3AD203B41FA5}">
                      <a16:colId xmlns:a16="http://schemas.microsoft.com/office/drawing/2014/main" val="2480650745"/>
                    </a:ext>
                  </a:extLst>
                </a:gridCol>
              </a:tblGrid>
              <a:tr h="89607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Name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CAM (sec)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hash (sec)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 Speedup 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Minimum Speedup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Maximum Speedup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1350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Amazon 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0.177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1.63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561700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DBLP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0.159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1.86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11.64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11.71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393978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Youtube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9.21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20.22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17.24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22.94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796334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Pokec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135.52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36.82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34.72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38.52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142702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Wiki-top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2.79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114.89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37.98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29.15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43.62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884448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LiveJournal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4.52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108.4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23.91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23.64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24.12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211899"/>
                  </a:ext>
                </a:extLst>
              </a:tr>
              <a:tr h="49905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Orkut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8.15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447.9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54.41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52.35</a:t>
                      </a:r>
                      <a:endParaRPr lang="en-US" sz="4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55.93</a:t>
                      </a:r>
                      <a:endParaRPr lang="en-US" sz="4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1781" marR="151781" marT="210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208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5CBCE0-4EF8-4473-9FBF-19B0BCC5B4F9}"/>
              </a:ext>
            </a:extLst>
          </p:cNvPr>
          <p:cNvSpPr txBox="1"/>
          <p:nvPr/>
        </p:nvSpPr>
        <p:spPr>
          <a:xfrm>
            <a:off x="556532" y="6206248"/>
            <a:ext cx="1099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These experiments were run in KNL with 4 compute nodes. Each node running 1 MPI process</a:t>
            </a:r>
          </a:p>
        </p:txBody>
      </p:sp>
    </p:spTree>
    <p:extLst>
      <p:ext uri="{BB962C8B-B14F-4D97-AF65-F5344CB8AC3E}">
        <p14:creationId xmlns:p14="http://schemas.microsoft.com/office/powerpoint/2010/main" val="396596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1298-D484-4523-A310-ACD9135E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Roofline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5BD4CE3-DEA7-44E5-B07B-350C973CD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5" y="1596325"/>
            <a:ext cx="10475150" cy="49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4429-B497-4733-AF21-A48C497B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Roofline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400395-2823-4B2A-B14C-553E2CE4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54" y="1611824"/>
            <a:ext cx="10662178" cy="50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92C9-4C02-47F5-9C55-EF245DF1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Roofline 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4691654-81E0-4888-9D9F-A457ADA7A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31" y="1565329"/>
            <a:ext cx="9977299" cy="47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2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9A1B-9A2C-4737-848F-004EB900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1C5F-BCFE-4420-96F1-E287A7B8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5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4CE27-EB50-4E58-AD2A-80973442D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Profiling Cache Latencies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653-65FA-4EAC-8F96-BB20CE60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6851"/>
            <a:ext cx="10515599" cy="7289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Used the Intel Memory Latency Checker</a:t>
            </a:r>
            <a:r>
              <a:rPr lang="en-US" sz="2400" kern="1200" baseline="30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measured Idle cache Latencies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7FECA7-6EEB-49EA-B502-5308369907C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61458"/>
          <a:ext cx="10515601" cy="275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012">
                  <a:extLst>
                    <a:ext uri="{9D8B030D-6E8A-4147-A177-3AD203B41FA5}">
                      <a16:colId xmlns:a16="http://schemas.microsoft.com/office/drawing/2014/main" val="2694423348"/>
                    </a:ext>
                  </a:extLst>
                </a:gridCol>
                <a:gridCol w="2624280">
                  <a:extLst>
                    <a:ext uri="{9D8B030D-6E8A-4147-A177-3AD203B41FA5}">
                      <a16:colId xmlns:a16="http://schemas.microsoft.com/office/drawing/2014/main" val="1638333793"/>
                    </a:ext>
                  </a:extLst>
                </a:gridCol>
                <a:gridCol w="2624280">
                  <a:extLst>
                    <a:ext uri="{9D8B030D-6E8A-4147-A177-3AD203B41FA5}">
                      <a16:colId xmlns:a16="http://schemas.microsoft.com/office/drawing/2014/main" val="2121705218"/>
                    </a:ext>
                  </a:extLst>
                </a:gridCol>
                <a:gridCol w="2384029">
                  <a:extLst>
                    <a:ext uri="{9D8B030D-6E8A-4147-A177-3AD203B41FA5}">
                      <a16:colId xmlns:a16="http://schemas.microsoft.com/office/drawing/2014/main" val="2885698386"/>
                    </a:ext>
                  </a:extLst>
                </a:gridCol>
              </a:tblGrid>
              <a:tr h="749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Latency type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Buffer Size (KB)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Clock Count (~approx)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Latency in Time (ns) 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48992610"/>
                  </a:ext>
                </a:extLst>
              </a:tr>
              <a:tr h="401529">
                <a:tc rowSpan="5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idle_latency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32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4.0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2.8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3376613079"/>
                  </a:ext>
                </a:extLst>
              </a:tr>
              <a:tr h="401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64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15.6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11.2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3881878066"/>
                  </a:ext>
                </a:extLst>
              </a:tr>
              <a:tr h="401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512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19.4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13.8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1225728913"/>
                  </a:ext>
                </a:extLst>
              </a:tr>
              <a:tr h="401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1024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115.7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82.7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2140731153"/>
                  </a:ext>
                </a:extLst>
              </a:tr>
              <a:tr h="401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3072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>
                          <a:effectLst/>
                        </a:rPr>
                        <a:t>185.9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100" dirty="0">
                          <a:effectLst/>
                        </a:rPr>
                        <a:t>132.8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062" marR="133062" marT="0" marB="0"/>
                </a:tc>
                <a:extLst>
                  <a:ext uri="{0D108BD9-81ED-4DB2-BD59-A6C34878D82A}">
                    <a16:rowId xmlns:a16="http://schemas.microsoft.com/office/drawing/2014/main" val="77202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11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Intel Xeon Phi core has a 512-bit Vector ISA that can execute 8 of 64-bit integer vector instructions in a cycle</a:t>
                </a:r>
              </a:p>
              <a:p>
                <a:endParaRPr lang="en-US" dirty="0"/>
              </a:p>
              <a:p>
                <a:r>
                  <a:rPr lang="en-US" dirty="0"/>
                  <a:t>In our hash, we have 64-bit integer keys</a:t>
                </a:r>
              </a:p>
              <a:p>
                <a:endParaRPr lang="en-US" dirty="0"/>
              </a:p>
              <a:p>
                <a:r>
                  <a:rPr lang="en-US" dirty="0"/>
                  <a:t> So, 1 cycle ~ 8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with 68 usable cores, running at 1.4 GHz [2]</a:t>
                </a:r>
              </a:p>
              <a:p>
                <a:r>
                  <a:rPr lang="en-US" dirty="0"/>
                  <a:t>GINT/sec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𝑐𝑦𝑐𝑙𝑒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×68 = 761.6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139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</a:t>
            </a:r>
          </a:p>
        </p:txBody>
      </p:sp>
    </p:spTree>
    <p:extLst>
      <p:ext uri="{BB962C8B-B14F-4D97-AF65-F5344CB8AC3E}">
        <p14:creationId xmlns:p14="http://schemas.microsoft.com/office/powerpoint/2010/main" val="362518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11149</TotalTime>
  <Words>532</Words>
  <Application>Microsoft Office PowerPoint</Application>
  <PresentationFormat>Widescreen</PresentationFormat>
  <Paragraphs>109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Weekly Meeting</vt:lpstr>
      <vt:lpstr>Outline</vt:lpstr>
      <vt:lpstr>Performance Comparison (hash vs CAM)</vt:lpstr>
      <vt:lpstr>Roofline</vt:lpstr>
      <vt:lpstr>Roofline</vt:lpstr>
      <vt:lpstr>Roofline </vt:lpstr>
      <vt:lpstr>Appendix</vt:lpstr>
      <vt:lpstr>Profiling Cache Latencies (KNL)</vt:lpstr>
      <vt:lpstr>Computation for theoretical Peak</vt:lpstr>
      <vt:lpstr>Computation for theoretical Peak (L1-cache)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14</cp:revision>
  <dcterms:created xsi:type="dcterms:W3CDTF">2020-10-09T16:23:39Z</dcterms:created>
  <dcterms:modified xsi:type="dcterms:W3CDTF">2021-04-25T22:43:56Z</dcterms:modified>
</cp:coreProperties>
</file>