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1" r:id="rId2"/>
    <p:sldId id="314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08CCF5-22C4-48DA-9D9F-37A90B395005}" v="21" dt="2021-05-07T16:56:17.3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85714" autoAdjust="0"/>
  </p:normalViewPr>
  <p:slideViewPr>
    <p:cSldViewPr snapToGrid="0">
      <p:cViewPr varScale="1">
        <p:scale>
          <a:sx n="58" d="100"/>
          <a:sy n="58" d="100"/>
        </p:scale>
        <p:origin x="11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 Kauser Ahmmed" userId="81e39d19-8d5c-4ffe-9a82-20799efac8e0" providerId="ADAL" clId="{5C14BA9A-C8CE-4A78-B23A-75368C2A47D9}"/>
    <pc:docChg chg="undo custSel mod addSld delSld modSld sldOrd">
      <pc:chgData name="Md Kauser Ahmmed" userId="81e39d19-8d5c-4ffe-9a82-20799efac8e0" providerId="ADAL" clId="{5C14BA9A-C8CE-4A78-B23A-75368C2A47D9}" dt="2020-09-29T18:56:50.064" v="1449" actId="20577"/>
      <pc:docMkLst>
        <pc:docMk/>
      </pc:docMkLst>
      <pc:sldChg chg="modSp">
        <pc:chgData name="Md Kauser Ahmmed" userId="81e39d19-8d5c-4ffe-9a82-20799efac8e0" providerId="ADAL" clId="{5C14BA9A-C8CE-4A78-B23A-75368C2A47D9}" dt="2020-09-25T17:22:52.069" v="306" actId="5793"/>
        <pc:sldMkLst>
          <pc:docMk/>
          <pc:sldMk cId="1659930921" sldId="256"/>
        </pc:sldMkLst>
        <pc:spChg chg="mod">
          <ac:chgData name="Md Kauser Ahmmed" userId="81e39d19-8d5c-4ffe-9a82-20799efac8e0" providerId="ADAL" clId="{5C14BA9A-C8CE-4A78-B23A-75368C2A47D9}" dt="2020-09-25T17:22:52.069" v="306" actId="5793"/>
          <ac:spMkLst>
            <pc:docMk/>
            <pc:sldMk cId="1659930921" sldId="256"/>
            <ac:spMk id="6" creationId="{1EEBDA52-BE46-433D-AB6E-4D2949F916FF}"/>
          </ac:spMkLst>
        </pc:spChg>
      </pc:sldChg>
      <pc:sldChg chg="addSp delSp modSp">
        <pc:chgData name="Md Kauser Ahmmed" userId="81e39d19-8d5c-4ffe-9a82-20799efac8e0" providerId="ADAL" clId="{5C14BA9A-C8CE-4A78-B23A-75368C2A47D9}" dt="2020-09-25T17:25:30.082" v="451" actId="26606"/>
        <pc:sldMkLst>
          <pc:docMk/>
          <pc:sldMk cId="4056875156" sldId="259"/>
        </pc:sldMkLst>
        <pc:spChg chg="mod">
          <ac:chgData name="Md Kauser Ahmmed" userId="81e39d19-8d5c-4ffe-9a82-20799efac8e0" providerId="ADAL" clId="{5C14BA9A-C8CE-4A78-B23A-75368C2A47D9}" dt="2020-09-25T17:25:30.082" v="451" actId="26606"/>
          <ac:spMkLst>
            <pc:docMk/>
            <pc:sldMk cId="4056875156" sldId="259"/>
            <ac:spMk id="2" creationId="{45F2AC63-EFDA-4E7C-A71C-7D3EE46A34E8}"/>
          </ac:spMkLst>
        </pc:spChg>
        <pc:spChg chg="del">
          <ac:chgData name="Md Kauser Ahmmed" userId="81e39d19-8d5c-4ffe-9a82-20799efac8e0" providerId="ADAL" clId="{5C14BA9A-C8CE-4A78-B23A-75368C2A47D9}" dt="2020-09-25T17:25:30.082" v="451" actId="26606"/>
          <ac:spMkLst>
            <pc:docMk/>
            <pc:sldMk cId="4056875156" sldId="259"/>
            <ac:spMk id="31" creationId="{53F29798-D584-4792-9B62-3F5F5C36D619}"/>
          </ac:spMkLst>
        </pc:spChg>
        <pc:spChg chg="add">
          <ac:chgData name="Md Kauser Ahmmed" userId="81e39d19-8d5c-4ffe-9a82-20799efac8e0" providerId="ADAL" clId="{5C14BA9A-C8CE-4A78-B23A-75368C2A47D9}" dt="2020-09-25T17:25:30.082" v="451" actId="26606"/>
          <ac:spMkLst>
            <pc:docMk/>
            <pc:sldMk cId="4056875156" sldId="259"/>
            <ac:spMk id="36" creationId="{53F29798-D584-4792-9B62-3F5F5C36D619}"/>
          </ac:spMkLst>
        </pc:spChg>
        <pc:picChg chg="del">
          <ac:chgData name="Md Kauser Ahmmed" userId="81e39d19-8d5c-4ffe-9a82-20799efac8e0" providerId="ADAL" clId="{5C14BA9A-C8CE-4A78-B23A-75368C2A47D9}" dt="2020-09-25T17:23:08.496" v="307" actId="478"/>
          <ac:picMkLst>
            <pc:docMk/>
            <pc:sldMk cId="4056875156" sldId="259"/>
            <ac:picMk id="4" creationId="{6751950B-22EC-40E1-A4ED-E4FEC7C2E08A}"/>
          </ac:picMkLst>
        </pc:picChg>
        <pc:picChg chg="add mod">
          <ac:chgData name="Md Kauser Ahmmed" userId="81e39d19-8d5c-4ffe-9a82-20799efac8e0" providerId="ADAL" clId="{5C14BA9A-C8CE-4A78-B23A-75368C2A47D9}" dt="2020-09-25T17:25:30.082" v="451" actId="26606"/>
          <ac:picMkLst>
            <pc:docMk/>
            <pc:sldMk cId="4056875156" sldId="259"/>
            <ac:picMk id="5" creationId="{D3974D7B-9347-4F28-ADF4-43152B74C238}"/>
          </ac:picMkLst>
        </pc:picChg>
      </pc:sldChg>
      <pc:sldChg chg="modSp">
        <pc:chgData name="Md Kauser Ahmmed" userId="81e39d19-8d5c-4ffe-9a82-20799efac8e0" providerId="ADAL" clId="{5C14BA9A-C8CE-4A78-B23A-75368C2A47D9}" dt="2020-09-25T17:03:56.794" v="3" actId="20577"/>
        <pc:sldMkLst>
          <pc:docMk/>
          <pc:sldMk cId="1010047731" sldId="271"/>
        </pc:sldMkLst>
        <pc:spChg chg="mod">
          <ac:chgData name="Md Kauser Ahmmed" userId="81e39d19-8d5c-4ffe-9a82-20799efac8e0" providerId="ADAL" clId="{5C14BA9A-C8CE-4A78-B23A-75368C2A47D9}" dt="2020-09-25T17:03:56.794" v="3" actId="20577"/>
          <ac:spMkLst>
            <pc:docMk/>
            <pc:sldMk cId="1010047731" sldId="271"/>
            <ac:spMk id="3" creationId="{771893B1-979C-4E59-951A-F29EB496A9C1}"/>
          </ac:spMkLst>
        </pc:spChg>
      </pc:sldChg>
      <pc:sldChg chg="del">
        <pc:chgData name="Md Kauser Ahmmed" userId="81e39d19-8d5c-4ffe-9a82-20799efac8e0" providerId="ADAL" clId="{5C14BA9A-C8CE-4A78-B23A-75368C2A47D9}" dt="2020-09-25T17:24:56.538" v="443" actId="2696"/>
        <pc:sldMkLst>
          <pc:docMk/>
          <pc:sldMk cId="2100237636" sldId="291"/>
        </pc:sldMkLst>
      </pc:sldChg>
      <pc:sldChg chg="del">
        <pc:chgData name="Md Kauser Ahmmed" userId="81e39d19-8d5c-4ffe-9a82-20799efac8e0" providerId="ADAL" clId="{5C14BA9A-C8CE-4A78-B23A-75368C2A47D9}" dt="2020-09-25T17:24:56.549" v="444" actId="2696"/>
        <pc:sldMkLst>
          <pc:docMk/>
          <pc:sldMk cId="1513331418" sldId="295"/>
        </pc:sldMkLst>
      </pc:sldChg>
      <pc:sldChg chg="del">
        <pc:chgData name="Md Kauser Ahmmed" userId="81e39d19-8d5c-4ffe-9a82-20799efac8e0" providerId="ADAL" clId="{5C14BA9A-C8CE-4A78-B23A-75368C2A47D9}" dt="2020-09-25T17:24:56.574" v="446" actId="2696"/>
        <pc:sldMkLst>
          <pc:docMk/>
          <pc:sldMk cId="3201184893" sldId="296"/>
        </pc:sldMkLst>
      </pc:sldChg>
      <pc:sldChg chg="del">
        <pc:chgData name="Md Kauser Ahmmed" userId="81e39d19-8d5c-4ffe-9a82-20799efac8e0" providerId="ADAL" clId="{5C14BA9A-C8CE-4A78-B23A-75368C2A47D9}" dt="2020-09-25T17:24:56.561" v="445" actId="2696"/>
        <pc:sldMkLst>
          <pc:docMk/>
          <pc:sldMk cId="3807525662" sldId="297"/>
        </pc:sldMkLst>
      </pc:sldChg>
      <pc:sldChg chg="del">
        <pc:chgData name="Md Kauser Ahmmed" userId="81e39d19-8d5c-4ffe-9a82-20799efac8e0" providerId="ADAL" clId="{5C14BA9A-C8CE-4A78-B23A-75368C2A47D9}" dt="2020-09-25T17:24:56.588" v="447" actId="2696"/>
        <pc:sldMkLst>
          <pc:docMk/>
          <pc:sldMk cId="705476752" sldId="298"/>
        </pc:sldMkLst>
      </pc:sldChg>
      <pc:sldChg chg="addSp delSp modSp del ord setBg">
        <pc:chgData name="Md Kauser Ahmmed" userId="81e39d19-8d5c-4ffe-9a82-20799efac8e0" providerId="ADAL" clId="{5C14BA9A-C8CE-4A78-B23A-75368C2A47D9}" dt="2020-09-29T18:25:58.232" v="487" actId="2696"/>
        <pc:sldMkLst>
          <pc:docMk/>
          <pc:sldMk cId="2179309757" sldId="299"/>
        </pc:sldMkLst>
        <pc:spChg chg="mod">
          <ac:chgData name="Md Kauser Ahmmed" userId="81e39d19-8d5c-4ffe-9a82-20799efac8e0" providerId="ADAL" clId="{5C14BA9A-C8CE-4A78-B23A-75368C2A47D9}" dt="2020-09-25T17:04:57.590" v="38" actId="20577"/>
          <ac:spMkLst>
            <pc:docMk/>
            <pc:sldMk cId="2179309757" sldId="299"/>
            <ac:spMk id="2" creationId="{284849D0-B00B-41F8-A8DC-CF09038960BF}"/>
          </ac:spMkLst>
        </pc:spChg>
        <pc:spChg chg="add del mod">
          <ac:chgData name="Md Kauser Ahmmed" userId="81e39d19-8d5c-4ffe-9a82-20799efac8e0" providerId="ADAL" clId="{5C14BA9A-C8CE-4A78-B23A-75368C2A47D9}" dt="2020-09-25T17:04:18.322" v="5"/>
          <ac:spMkLst>
            <pc:docMk/>
            <pc:sldMk cId="2179309757" sldId="299"/>
            <ac:spMk id="5" creationId="{19E549CA-8E1A-4E93-AF6A-0528013FA873}"/>
          </ac:spMkLst>
        </pc:spChg>
        <pc:spChg chg="add del mod">
          <ac:chgData name="Md Kauser Ahmmed" userId="81e39d19-8d5c-4ffe-9a82-20799efac8e0" providerId="ADAL" clId="{5C14BA9A-C8CE-4A78-B23A-75368C2A47D9}" dt="2020-09-29T18:25:24.115" v="486"/>
          <ac:spMkLst>
            <pc:docMk/>
            <pc:sldMk cId="2179309757" sldId="299"/>
            <ac:spMk id="8" creationId="{ED90FDEC-C4D9-40CC-A24A-6E048A72AC38}"/>
          </ac:spMkLst>
        </pc:spChg>
        <pc:spChg chg="del">
          <ac:chgData name="Md Kauser Ahmmed" userId="81e39d19-8d5c-4ffe-9a82-20799efac8e0" providerId="ADAL" clId="{5C14BA9A-C8CE-4A78-B23A-75368C2A47D9}" dt="2020-09-25T17:04:41.614" v="6" actId="26606"/>
          <ac:spMkLst>
            <pc:docMk/>
            <pc:sldMk cId="2179309757" sldId="299"/>
            <ac:spMk id="9" creationId="{53F29798-D584-4792-9B62-3F5F5C36D619}"/>
          </ac:spMkLst>
        </pc:spChg>
        <pc:spChg chg="add del">
          <ac:chgData name="Md Kauser Ahmmed" userId="81e39d19-8d5c-4ffe-9a82-20799efac8e0" providerId="ADAL" clId="{5C14BA9A-C8CE-4A78-B23A-75368C2A47D9}" dt="2020-09-25T17:05:11.582" v="39" actId="26606"/>
          <ac:spMkLst>
            <pc:docMk/>
            <pc:sldMk cId="2179309757" sldId="299"/>
            <ac:spMk id="14" creationId="{A4AC5506-6312-4701-8D3C-40187889A947}"/>
          </ac:spMkLst>
        </pc:spChg>
        <pc:spChg chg="add">
          <ac:chgData name="Md Kauser Ahmmed" userId="81e39d19-8d5c-4ffe-9a82-20799efac8e0" providerId="ADAL" clId="{5C14BA9A-C8CE-4A78-B23A-75368C2A47D9}" dt="2020-09-25T17:05:11.582" v="39" actId="26606"/>
          <ac:spMkLst>
            <pc:docMk/>
            <pc:sldMk cId="2179309757" sldId="299"/>
            <ac:spMk id="19" creationId="{A4AC5506-6312-4701-8D3C-40187889A947}"/>
          </ac:spMkLst>
        </pc:spChg>
        <pc:graphicFrameChg chg="del">
          <ac:chgData name="Md Kauser Ahmmed" userId="81e39d19-8d5c-4ffe-9a82-20799efac8e0" providerId="ADAL" clId="{5C14BA9A-C8CE-4A78-B23A-75368C2A47D9}" dt="2020-09-25T17:04:06.796" v="4" actId="478"/>
          <ac:graphicFrameMkLst>
            <pc:docMk/>
            <pc:sldMk cId="2179309757" sldId="299"/>
            <ac:graphicFrameMk id="4" creationId="{C11BA0E5-C2A0-48A5-A877-2B6C33792D4F}"/>
          </ac:graphicFrameMkLst>
        </pc:graphicFrameChg>
        <pc:graphicFrameChg chg="add del mod modGraphic">
          <ac:chgData name="Md Kauser Ahmmed" userId="81e39d19-8d5c-4ffe-9a82-20799efac8e0" providerId="ADAL" clId="{5C14BA9A-C8CE-4A78-B23A-75368C2A47D9}" dt="2020-09-29T18:25:21.272" v="485" actId="478"/>
          <ac:graphicFrameMkLst>
            <pc:docMk/>
            <pc:sldMk cId="2179309757" sldId="299"/>
            <ac:graphicFrameMk id="6" creationId="{B8926F59-2AE3-44F3-A38C-AD9246C8A921}"/>
          </ac:graphicFrameMkLst>
        </pc:graphicFrameChg>
        <pc:graphicFrameChg chg="add mod">
          <ac:chgData name="Md Kauser Ahmmed" userId="81e39d19-8d5c-4ffe-9a82-20799efac8e0" providerId="ADAL" clId="{5C14BA9A-C8CE-4A78-B23A-75368C2A47D9}" dt="2020-09-29T18:25:24.115" v="486"/>
          <ac:graphicFrameMkLst>
            <pc:docMk/>
            <pc:sldMk cId="2179309757" sldId="299"/>
            <ac:graphicFrameMk id="10" creationId="{4E083333-3619-494D-A5FF-88C2ED59F979}"/>
          </ac:graphicFrameMkLst>
        </pc:graphicFrameChg>
      </pc:sldChg>
      <pc:sldChg chg="addSp delSp modSp add del mod setBg">
        <pc:chgData name="Md Kauser Ahmmed" userId="81e39d19-8d5c-4ffe-9a82-20799efac8e0" providerId="ADAL" clId="{5C14BA9A-C8CE-4A78-B23A-75368C2A47D9}" dt="2020-09-29T18:28:57.997" v="541" actId="2696"/>
        <pc:sldMkLst>
          <pc:docMk/>
          <pc:sldMk cId="3355531406" sldId="300"/>
        </pc:sldMkLst>
        <pc:spChg chg="add del mod">
          <ac:chgData name="Md Kauser Ahmmed" userId="81e39d19-8d5c-4ffe-9a82-20799efac8e0" providerId="ADAL" clId="{5C14BA9A-C8CE-4A78-B23A-75368C2A47D9}" dt="2020-09-29T18:28:43.339" v="540" actId="478"/>
          <ac:spMkLst>
            <pc:docMk/>
            <pc:sldMk cId="3355531406" sldId="300"/>
            <ac:spMk id="2" creationId="{9EF5D88D-9352-472B-B8A3-E96069BF7CCE}"/>
          </ac:spMkLst>
        </pc:spChg>
        <pc:spChg chg="del mod">
          <ac:chgData name="Md Kauser Ahmmed" userId="81e39d19-8d5c-4ffe-9a82-20799efac8e0" providerId="ADAL" clId="{5C14BA9A-C8CE-4A78-B23A-75368C2A47D9}" dt="2020-09-25T17:18:29.038" v="81"/>
          <ac:spMkLst>
            <pc:docMk/>
            <pc:sldMk cId="3355531406" sldId="300"/>
            <ac:spMk id="3" creationId="{AA75AC02-9BA8-43F7-83FA-79E15010DCE8}"/>
          </ac:spMkLst>
        </pc:spChg>
        <pc:spChg chg="add del mod">
          <ac:chgData name="Md Kauser Ahmmed" userId="81e39d19-8d5c-4ffe-9a82-20799efac8e0" providerId="ADAL" clId="{5C14BA9A-C8CE-4A78-B23A-75368C2A47D9}" dt="2020-09-25T17:20:39.437" v="182"/>
          <ac:spMkLst>
            <pc:docMk/>
            <pc:sldMk cId="3355531406" sldId="300"/>
            <ac:spMk id="6" creationId="{8018EFCB-8E07-438B-8996-7D0A7D538C52}"/>
          </ac:spMkLst>
        </pc:spChg>
        <pc:spChg chg="add del">
          <ac:chgData name="Md Kauser Ahmmed" userId="81e39d19-8d5c-4ffe-9a82-20799efac8e0" providerId="ADAL" clId="{5C14BA9A-C8CE-4A78-B23A-75368C2A47D9}" dt="2020-09-25T17:18:37.965" v="83" actId="26606"/>
          <ac:spMkLst>
            <pc:docMk/>
            <pc:sldMk cId="3355531406" sldId="300"/>
            <ac:spMk id="9" creationId="{A4AC5506-6312-4701-8D3C-40187889A947}"/>
          </ac:spMkLst>
        </pc:spChg>
        <pc:spChg chg="add del mod">
          <ac:chgData name="Md Kauser Ahmmed" userId="81e39d19-8d5c-4ffe-9a82-20799efac8e0" providerId="ADAL" clId="{5C14BA9A-C8CE-4A78-B23A-75368C2A47D9}" dt="2020-09-29T18:27:51.433" v="525" actId="478"/>
          <ac:spMkLst>
            <pc:docMk/>
            <pc:sldMk cId="3355531406" sldId="300"/>
            <ac:spMk id="10" creationId="{3B10EB8D-A419-4B31-9CDA-3538F2642603}"/>
          </ac:spMkLst>
        </pc:spChg>
        <pc:spChg chg="add del">
          <ac:chgData name="Md Kauser Ahmmed" userId="81e39d19-8d5c-4ffe-9a82-20799efac8e0" providerId="ADAL" clId="{5C14BA9A-C8CE-4A78-B23A-75368C2A47D9}" dt="2020-09-25T17:20:42.974" v="183" actId="26606"/>
          <ac:spMkLst>
            <pc:docMk/>
            <pc:sldMk cId="3355531406" sldId="300"/>
            <ac:spMk id="11" creationId="{A4AC5506-6312-4701-8D3C-40187889A947}"/>
          </ac:spMkLst>
        </pc:spChg>
        <pc:spChg chg="add del mod">
          <ac:chgData name="Md Kauser Ahmmed" userId="81e39d19-8d5c-4ffe-9a82-20799efac8e0" providerId="ADAL" clId="{5C14BA9A-C8CE-4A78-B23A-75368C2A47D9}" dt="2020-09-29T18:28:43.339" v="540" actId="478"/>
          <ac:spMkLst>
            <pc:docMk/>
            <pc:sldMk cId="3355531406" sldId="300"/>
            <ac:spMk id="14" creationId="{973ACD8E-356B-444F-8060-AF1D374A6C4E}"/>
          </ac:spMkLst>
        </pc:spChg>
        <pc:spChg chg="add del">
          <ac:chgData name="Md Kauser Ahmmed" userId="81e39d19-8d5c-4ffe-9a82-20799efac8e0" providerId="ADAL" clId="{5C14BA9A-C8CE-4A78-B23A-75368C2A47D9}" dt="2020-09-29T18:28:00.379" v="527" actId="26606"/>
          <ac:spMkLst>
            <pc:docMk/>
            <pc:sldMk cId="3355531406" sldId="300"/>
            <ac:spMk id="16" creationId="{A4AC5506-6312-4701-8D3C-40187889A947}"/>
          </ac:spMkLst>
        </pc:spChg>
        <pc:spChg chg="add">
          <ac:chgData name="Md Kauser Ahmmed" userId="81e39d19-8d5c-4ffe-9a82-20799efac8e0" providerId="ADAL" clId="{5C14BA9A-C8CE-4A78-B23A-75368C2A47D9}" dt="2020-09-29T18:28:00.379" v="527" actId="26606"/>
          <ac:spMkLst>
            <pc:docMk/>
            <pc:sldMk cId="3355531406" sldId="300"/>
            <ac:spMk id="21" creationId="{A4AC5506-6312-4701-8D3C-40187889A947}"/>
          </ac:spMkLst>
        </pc:spChg>
        <pc:graphicFrameChg chg="add del mod modGraphic">
          <ac:chgData name="Md Kauser Ahmmed" userId="81e39d19-8d5c-4ffe-9a82-20799efac8e0" providerId="ADAL" clId="{5C14BA9A-C8CE-4A78-B23A-75368C2A47D9}" dt="2020-09-25T17:20:11.172" v="181" actId="478"/>
          <ac:graphicFrameMkLst>
            <pc:docMk/>
            <pc:sldMk cId="3355531406" sldId="300"/>
            <ac:graphicFrameMk id="4" creationId="{70F0DA3A-8123-445A-8447-58D42D8FA20B}"/>
          </ac:graphicFrameMkLst>
        </pc:graphicFrameChg>
        <pc:graphicFrameChg chg="add del mod modGraphic">
          <ac:chgData name="Md Kauser Ahmmed" userId="81e39d19-8d5c-4ffe-9a82-20799efac8e0" providerId="ADAL" clId="{5C14BA9A-C8CE-4A78-B23A-75368C2A47D9}" dt="2020-09-29T18:27:35.029" v="524" actId="478"/>
          <ac:graphicFrameMkLst>
            <pc:docMk/>
            <pc:sldMk cId="3355531406" sldId="300"/>
            <ac:graphicFrameMk id="7" creationId="{BA08330D-D2E1-4A30-989C-51F8D62B5B47}"/>
          </ac:graphicFrameMkLst>
        </pc:graphicFrameChg>
        <pc:graphicFrameChg chg="add del mod">
          <ac:chgData name="Md Kauser Ahmmed" userId="81e39d19-8d5c-4ffe-9a82-20799efac8e0" providerId="ADAL" clId="{5C14BA9A-C8CE-4A78-B23A-75368C2A47D9}" dt="2020-09-29T18:28:18.144" v="528" actId="478"/>
          <ac:graphicFrameMkLst>
            <pc:docMk/>
            <pc:sldMk cId="3355531406" sldId="300"/>
            <ac:graphicFrameMk id="12" creationId="{04DCFBB1-1CE8-442E-8EB5-F9058355976B}"/>
          </ac:graphicFrameMkLst>
        </pc:graphicFrameChg>
      </pc:sldChg>
      <pc:sldChg chg="addSp delSp modSp add mod setBg">
        <pc:chgData name="Md Kauser Ahmmed" userId="81e39d19-8d5c-4ffe-9a82-20799efac8e0" providerId="ADAL" clId="{5C14BA9A-C8CE-4A78-B23A-75368C2A47D9}" dt="2020-09-29T18:31:09.966" v="643" actId="26606"/>
        <pc:sldMkLst>
          <pc:docMk/>
          <pc:sldMk cId="2562188746" sldId="301"/>
        </pc:sldMkLst>
        <pc:spChg chg="mod">
          <ac:chgData name="Md Kauser Ahmmed" userId="81e39d19-8d5c-4ffe-9a82-20799efac8e0" providerId="ADAL" clId="{5C14BA9A-C8CE-4A78-B23A-75368C2A47D9}" dt="2020-09-25T17:19:59.876" v="180" actId="26606"/>
          <ac:spMkLst>
            <pc:docMk/>
            <pc:sldMk cId="2562188746" sldId="301"/>
            <ac:spMk id="2" creationId="{BF0D2E0A-BA5B-45EB-AC7E-ADCB099618F5}"/>
          </ac:spMkLst>
        </pc:spChg>
        <pc:spChg chg="del">
          <ac:chgData name="Md Kauser Ahmmed" userId="81e39d19-8d5c-4ffe-9a82-20799efac8e0" providerId="ADAL" clId="{5C14BA9A-C8CE-4A78-B23A-75368C2A47D9}" dt="2020-09-25T17:19:55.728" v="179"/>
          <ac:spMkLst>
            <pc:docMk/>
            <pc:sldMk cId="2562188746" sldId="301"/>
            <ac:spMk id="3" creationId="{194AD1A3-6D79-4CB0-8B28-CC2520807666}"/>
          </ac:spMkLst>
        </pc:spChg>
        <pc:spChg chg="add del mod">
          <ac:chgData name="Md Kauser Ahmmed" userId="81e39d19-8d5c-4ffe-9a82-20799efac8e0" providerId="ADAL" clId="{5C14BA9A-C8CE-4A78-B23A-75368C2A47D9}" dt="2020-09-29T18:31:04.942" v="642"/>
          <ac:spMkLst>
            <pc:docMk/>
            <pc:sldMk cId="2562188746" sldId="301"/>
            <ac:spMk id="6" creationId="{BA435B55-1A8C-44E9-AE94-D21E3BCC956F}"/>
          </ac:spMkLst>
        </pc:spChg>
        <pc:spChg chg="add del">
          <ac:chgData name="Md Kauser Ahmmed" userId="81e39d19-8d5c-4ffe-9a82-20799efac8e0" providerId="ADAL" clId="{5C14BA9A-C8CE-4A78-B23A-75368C2A47D9}" dt="2020-09-29T18:31:09.966" v="643" actId="26606"/>
          <ac:spMkLst>
            <pc:docMk/>
            <pc:sldMk cId="2562188746" sldId="301"/>
            <ac:spMk id="9" creationId="{A4AC5506-6312-4701-8D3C-40187889A947}"/>
          </ac:spMkLst>
        </pc:spChg>
        <pc:spChg chg="add">
          <ac:chgData name="Md Kauser Ahmmed" userId="81e39d19-8d5c-4ffe-9a82-20799efac8e0" providerId="ADAL" clId="{5C14BA9A-C8CE-4A78-B23A-75368C2A47D9}" dt="2020-09-29T18:31:09.966" v="643" actId="26606"/>
          <ac:spMkLst>
            <pc:docMk/>
            <pc:sldMk cId="2562188746" sldId="301"/>
            <ac:spMk id="14" creationId="{A4AC5506-6312-4701-8D3C-40187889A947}"/>
          </ac:spMkLst>
        </pc:spChg>
        <pc:graphicFrameChg chg="add del mod modGraphic">
          <ac:chgData name="Md Kauser Ahmmed" userId="81e39d19-8d5c-4ffe-9a82-20799efac8e0" providerId="ADAL" clId="{5C14BA9A-C8CE-4A78-B23A-75368C2A47D9}" dt="2020-09-29T18:30:57.091" v="641" actId="478"/>
          <ac:graphicFrameMkLst>
            <pc:docMk/>
            <pc:sldMk cId="2562188746" sldId="301"/>
            <ac:graphicFrameMk id="4" creationId="{CD809381-783A-48EA-95CD-B570DE60F926}"/>
          </ac:graphicFrameMkLst>
        </pc:graphicFrameChg>
        <pc:graphicFrameChg chg="add mod modGraphic">
          <ac:chgData name="Md Kauser Ahmmed" userId="81e39d19-8d5c-4ffe-9a82-20799efac8e0" providerId="ADAL" clId="{5C14BA9A-C8CE-4A78-B23A-75368C2A47D9}" dt="2020-09-29T18:31:09.966" v="643" actId="26606"/>
          <ac:graphicFrameMkLst>
            <pc:docMk/>
            <pc:sldMk cId="2562188746" sldId="301"/>
            <ac:graphicFrameMk id="7" creationId="{A77F7CA0-96EC-428A-80C9-9CA1A2A81C8A}"/>
          </ac:graphicFrameMkLst>
        </pc:graphicFrameChg>
      </pc:sldChg>
      <pc:sldChg chg="addSp delSp modSp add">
        <pc:chgData name="Md Kauser Ahmmed" userId="81e39d19-8d5c-4ffe-9a82-20799efac8e0" providerId="ADAL" clId="{5C14BA9A-C8CE-4A78-B23A-75368C2A47D9}" dt="2020-09-25T17:26:20.098" v="462" actId="962"/>
        <pc:sldMkLst>
          <pc:docMk/>
          <pc:sldMk cId="2190178290" sldId="302"/>
        </pc:sldMkLst>
        <pc:spChg chg="mod">
          <ac:chgData name="Md Kauser Ahmmed" userId="81e39d19-8d5c-4ffe-9a82-20799efac8e0" providerId="ADAL" clId="{5C14BA9A-C8CE-4A78-B23A-75368C2A47D9}" dt="2020-09-25T17:23:47.622" v="375"/>
          <ac:spMkLst>
            <pc:docMk/>
            <pc:sldMk cId="2190178290" sldId="302"/>
            <ac:spMk id="2" creationId="{3582996C-702B-4A52-970C-965A1D052B59}"/>
          </ac:spMkLst>
        </pc:spChg>
        <pc:spChg chg="del">
          <ac:chgData name="Md Kauser Ahmmed" userId="81e39d19-8d5c-4ffe-9a82-20799efac8e0" providerId="ADAL" clId="{5C14BA9A-C8CE-4A78-B23A-75368C2A47D9}" dt="2020-09-25T17:26:18.503" v="460" actId="931"/>
          <ac:spMkLst>
            <pc:docMk/>
            <pc:sldMk cId="2190178290" sldId="302"/>
            <ac:spMk id="3" creationId="{CF4C7D57-4A1C-48F7-9E73-2F702C41EC92}"/>
          </ac:spMkLst>
        </pc:spChg>
        <pc:picChg chg="add mod">
          <ac:chgData name="Md Kauser Ahmmed" userId="81e39d19-8d5c-4ffe-9a82-20799efac8e0" providerId="ADAL" clId="{5C14BA9A-C8CE-4A78-B23A-75368C2A47D9}" dt="2020-09-25T17:26:20.098" v="462" actId="962"/>
          <ac:picMkLst>
            <pc:docMk/>
            <pc:sldMk cId="2190178290" sldId="302"/>
            <ac:picMk id="5" creationId="{14F4418B-F406-4B99-BECB-8C0AC2D6DB10}"/>
          </ac:picMkLst>
        </pc:picChg>
      </pc:sldChg>
      <pc:sldChg chg="addSp delSp modSp add mod setBg delDesignElem">
        <pc:chgData name="Md Kauser Ahmmed" userId="81e39d19-8d5c-4ffe-9a82-20799efac8e0" providerId="ADAL" clId="{5C14BA9A-C8CE-4A78-B23A-75368C2A47D9}" dt="2020-09-25T17:25:49.798" v="455" actId="26606"/>
        <pc:sldMkLst>
          <pc:docMk/>
          <pc:sldMk cId="3032108613" sldId="303"/>
        </pc:sldMkLst>
        <pc:spChg chg="mod">
          <ac:chgData name="Md Kauser Ahmmed" userId="81e39d19-8d5c-4ffe-9a82-20799efac8e0" providerId="ADAL" clId="{5C14BA9A-C8CE-4A78-B23A-75368C2A47D9}" dt="2020-09-25T17:25:49.798" v="455" actId="26606"/>
          <ac:spMkLst>
            <pc:docMk/>
            <pc:sldMk cId="3032108613" sldId="303"/>
            <ac:spMk id="2" creationId="{45F2AC63-EFDA-4E7C-A71C-7D3EE46A34E8}"/>
          </ac:spMkLst>
        </pc:spChg>
        <pc:spChg chg="add">
          <ac:chgData name="Md Kauser Ahmmed" userId="81e39d19-8d5c-4ffe-9a82-20799efac8e0" providerId="ADAL" clId="{5C14BA9A-C8CE-4A78-B23A-75368C2A47D9}" dt="2020-09-25T17:25:49.798" v="455" actId="26606"/>
          <ac:spMkLst>
            <pc:docMk/>
            <pc:sldMk cId="3032108613" sldId="303"/>
            <ac:spMk id="9" creationId="{53F29798-D584-4792-9B62-3F5F5C36D619}"/>
          </ac:spMkLst>
        </pc:spChg>
        <pc:spChg chg="del">
          <ac:chgData name="Md Kauser Ahmmed" userId="81e39d19-8d5c-4ffe-9a82-20799efac8e0" providerId="ADAL" clId="{5C14BA9A-C8CE-4A78-B23A-75368C2A47D9}" dt="2020-09-25T17:23:57.941" v="377"/>
          <ac:spMkLst>
            <pc:docMk/>
            <pc:sldMk cId="3032108613" sldId="303"/>
            <ac:spMk id="31" creationId="{53F29798-D584-4792-9B62-3F5F5C36D619}"/>
          </ac:spMkLst>
        </pc:spChg>
        <pc:picChg chg="add mod">
          <ac:chgData name="Md Kauser Ahmmed" userId="81e39d19-8d5c-4ffe-9a82-20799efac8e0" providerId="ADAL" clId="{5C14BA9A-C8CE-4A78-B23A-75368C2A47D9}" dt="2020-09-25T17:25:49.798" v="455" actId="26606"/>
          <ac:picMkLst>
            <pc:docMk/>
            <pc:sldMk cId="3032108613" sldId="303"/>
            <ac:picMk id="4" creationId="{291D89DB-3736-491B-A50D-0377DC78E686}"/>
          </ac:picMkLst>
        </pc:picChg>
      </pc:sldChg>
      <pc:sldChg chg="addSp delSp modSp add">
        <pc:chgData name="Md Kauser Ahmmed" userId="81e39d19-8d5c-4ffe-9a82-20799efac8e0" providerId="ADAL" clId="{5C14BA9A-C8CE-4A78-B23A-75368C2A47D9}" dt="2020-09-25T17:26:37.269" v="465" actId="962"/>
        <pc:sldMkLst>
          <pc:docMk/>
          <pc:sldMk cId="4221904560" sldId="304"/>
        </pc:sldMkLst>
        <pc:spChg chg="mod">
          <ac:chgData name="Md Kauser Ahmmed" userId="81e39d19-8d5c-4ffe-9a82-20799efac8e0" providerId="ADAL" clId="{5C14BA9A-C8CE-4A78-B23A-75368C2A47D9}" dt="2020-09-25T17:24:26.239" v="408" actId="20577"/>
          <ac:spMkLst>
            <pc:docMk/>
            <pc:sldMk cId="4221904560" sldId="304"/>
            <ac:spMk id="2" creationId="{3582996C-702B-4A52-970C-965A1D052B59}"/>
          </ac:spMkLst>
        </pc:spChg>
        <pc:spChg chg="del">
          <ac:chgData name="Md Kauser Ahmmed" userId="81e39d19-8d5c-4ffe-9a82-20799efac8e0" providerId="ADAL" clId="{5C14BA9A-C8CE-4A78-B23A-75368C2A47D9}" dt="2020-09-25T17:26:36.075" v="463" actId="931"/>
          <ac:spMkLst>
            <pc:docMk/>
            <pc:sldMk cId="4221904560" sldId="304"/>
            <ac:spMk id="3" creationId="{CF4C7D57-4A1C-48F7-9E73-2F702C41EC92}"/>
          </ac:spMkLst>
        </pc:spChg>
        <pc:picChg chg="add mod">
          <ac:chgData name="Md Kauser Ahmmed" userId="81e39d19-8d5c-4ffe-9a82-20799efac8e0" providerId="ADAL" clId="{5C14BA9A-C8CE-4A78-B23A-75368C2A47D9}" dt="2020-09-25T17:26:37.269" v="465" actId="962"/>
          <ac:picMkLst>
            <pc:docMk/>
            <pc:sldMk cId="4221904560" sldId="304"/>
            <ac:picMk id="5" creationId="{02F2B91D-8E79-4034-80D5-96C24CF88029}"/>
          </ac:picMkLst>
        </pc:picChg>
      </pc:sldChg>
      <pc:sldChg chg="addSp delSp add del setBg delDesignElem">
        <pc:chgData name="Md Kauser Ahmmed" userId="81e39d19-8d5c-4ffe-9a82-20799efac8e0" providerId="ADAL" clId="{5C14BA9A-C8CE-4A78-B23A-75368C2A47D9}" dt="2020-09-25T17:24:16.364" v="401"/>
        <pc:sldMkLst>
          <pc:docMk/>
          <pc:sldMk cId="1004701252" sldId="305"/>
        </pc:sldMkLst>
        <pc:spChg chg="add del">
          <ac:chgData name="Md Kauser Ahmmed" userId="81e39d19-8d5c-4ffe-9a82-20799efac8e0" providerId="ADAL" clId="{5C14BA9A-C8CE-4A78-B23A-75368C2A47D9}" dt="2020-09-25T17:24:16.364" v="401"/>
          <ac:spMkLst>
            <pc:docMk/>
            <pc:sldMk cId="1004701252" sldId="305"/>
            <ac:spMk id="31" creationId="{53F29798-D584-4792-9B62-3F5F5C36D619}"/>
          </ac:spMkLst>
        </pc:spChg>
      </pc:sldChg>
      <pc:sldChg chg="addSp delSp modSp add mod setBg delDesignElem">
        <pc:chgData name="Md Kauser Ahmmed" userId="81e39d19-8d5c-4ffe-9a82-20799efac8e0" providerId="ADAL" clId="{5C14BA9A-C8CE-4A78-B23A-75368C2A47D9}" dt="2020-09-25T17:26:02.481" v="459" actId="26606"/>
        <pc:sldMkLst>
          <pc:docMk/>
          <pc:sldMk cId="3182150335" sldId="305"/>
        </pc:sldMkLst>
        <pc:spChg chg="mod">
          <ac:chgData name="Md Kauser Ahmmed" userId="81e39d19-8d5c-4ffe-9a82-20799efac8e0" providerId="ADAL" clId="{5C14BA9A-C8CE-4A78-B23A-75368C2A47D9}" dt="2020-09-25T17:26:02.481" v="459" actId="26606"/>
          <ac:spMkLst>
            <pc:docMk/>
            <pc:sldMk cId="3182150335" sldId="305"/>
            <ac:spMk id="2" creationId="{45F2AC63-EFDA-4E7C-A71C-7D3EE46A34E8}"/>
          </ac:spMkLst>
        </pc:spChg>
        <pc:spChg chg="add">
          <ac:chgData name="Md Kauser Ahmmed" userId="81e39d19-8d5c-4ffe-9a82-20799efac8e0" providerId="ADAL" clId="{5C14BA9A-C8CE-4A78-B23A-75368C2A47D9}" dt="2020-09-25T17:26:02.481" v="459" actId="26606"/>
          <ac:spMkLst>
            <pc:docMk/>
            <pc:sldMk cId="3182150335" sldId="305"/>
            <ac:spMk id="9" creationId="{53F29798-D584-4792-9B62-3F5F5C36D619}"/>
          </ac:spMkLst>
        </pc:spChg>
        <pc:spChg chg="del">
          <ac:chgData name="Md Kauser Ahmmed" userId="81e39d19-8d5c-4ffe-9a82-20799efac8e0" providerId="ADAL" clId="{5C14BA9A-C8CE-4A78-B23A-75368C2A47D9}" dt="2020-09-25T17:24:32.510" v="410"/>
          <ac:spMkLst>
            <pc:docMk/>
            <pc:sldMk cId="3182150335" sldId="305"/>
            <ac:spMk id="31" creationId="{53F29798-D584-4792-9B62-3F5F5C36D619}"/>
          </ac:spMkLst>
        </pc:spChg>
        <pc:picChg chg="add mod">
          <ac:chgData name="Md Kauser Ahmmed" userId="81e39d19-8d5c-4ffe-9a82-20799efac8e0" providerId="ADAL" clId="{5C14BA9A-C8CE-4A78-B23A-75368C2A47D9}" dt="2020-09-25T17:26:02.481" v="459" actId="26606"/>
          <ac:picMkLst>
            <pc:docMk/>
            <pc:sldMk cId="3182150335" sldId="305"/>
            <ac:picMk id="4" creationId="{F793C232-B467-4073-8C74-9D14DDA15553}"/>
          </ac:picMkLst>
        </pc:picChg>
      </pc:sldChg>
      <pc:sldChg chg="addSp delSp modSp add">
        <pc:chgData name="Md Kauser Ahmmed" userId="81e39d19-8d5c-4ffe-9a82-20799efac8e0" providerId="ADAL" clId="{5C14BA9A-C8CE-4A78-B23A-75368C2A47D9}" dt="2020-09-25T17:26:49.725" v="468" actId="962"/>
        <pc:sldMkLst>
          <pc:docMk/>
          <pc:sldMk cId="1280901710" sldId="306"/>
        </pc:sldMkLst>
        <pc:spChg chg="mod">
          <ac:chgData name="Md Kauser Ahmmed" userId="81e39d19-8d5c-4ffe-9a82-20799efac8e0" providerId="ADAL" clId="{5C14BA9A-C8CE-4A78-B23A-75368C2A47D9}" dt="2020-09-25T17:24:49.080" v="442" actId="20577"/>
          <ac:spMkLst>
            <pc:docMk/>
            <pc:sldMk cId="1280901710" sldId="306"/>
            <ac:spMk id="2" creationId="{3582996C-702B-4A52-970C-965A1D052B59}"/>
          </ac:spMkLst>
        </pc:spChg>
        <pc:spChg chg="del">
          <ac:chgData name="Md Kauser Ahmmed" userId="81e39d19-8d5c-4ffe-9a82-20799efac8e0" providerId="ADAL" clId="{5C14BA9A-C8CE-4A78-B23A-75368C2A47D9}" dt="2020-09-25T17:26:48.324" v="466" actId="931"/>
          <ac:spMkLst>
            <pc:docMk/>
            <pc:sldMk cId="1280901710" sldId="306"/>
            <ac:spMk id="3" creationId="{CF4C7D57-4A1C-48F7-9E73-2F702C41EC92}"/>
          </ac:spMkLst>
        </pc:spChg>
        <pc:picChg chg="add mod">
          <ac:chgData name="Md Kauser Ahmmed" userId="81e39d19-8d5c-4ffe-9a82-20799efac8e0" providerId="ADAL" clId="{5C14BA9A-C8CE-4A78-B23A-75368C2A47D9}" dt="2020-09-25T17:26:49.725" v="468" actId="962"/>
          <ac:picMkLst>
            <pc:docMk/>
            <pc:sldMk cId="1280901710" sldId="306"/>
            <ac:picMk id="5" creationId="{575F3D0F-12A0-4423-8A76-9157E798098D}"/>
          </ac:picMkLst>
        </pc:picChg>
      </pc:sldChg>
      <pc:sldChg chg="add del">
        <pc:chgData name="Md Kauser Ahmmed" userId="81e39d19-8d5c-4ffe-9a82-20799efac8e0" providerId="ADAL" clId="{5C14BA9A-C8CE-4A78-B23A-75368C2A47D9}" dt="2020-09-25T17:24:16.364" v="401"/>
        <pc:sldMkLst>
          <pc:docMk/>
          <pc:sldMk cId="3123929749" sldId="306"/>
        </pc:sldMkLst>
      </pc:sldChg>
      <pc:sldChg chg="addSp delSp modSp add mod setBg">
        <pc:chgData name="Md Kauser Ahmmed" userId="81e39d19-8d5c-4ffe-9a82-20799efac8e0" providerId="ADAL" clId="{5C14BA9A-C8CE-4A78-B23A-75368C2A47D9}" dt="2020-09-29T18:26:59.995" v="523" actId="20577"/>
        <pc:sldMkLst>
          <pc:docMk/>
          <pc:sldMk cId="131798486" sldId="307"/>
        </pc:sldMkLst>
        <pc:spChg chg="mod">
          <ac:chgData name="Md Kauser Ahmmed" userId="81e39d19-8d5c-4ffe-9a82-20799efac8e0" providerId="ADAL" clId="{5C14BA9A-C8CE-4A78-B23A-75368C2A47D9}" dt="2020-09-29T18:26:59.995" v="523" actId="20577"/>
          <ac:spMkLst>
            <pc:docMk/>
            <pc:sldMk cId="131798486" sldId="307"/>
            <ac:spMk id="2" creationId="{1BC18129-8726-4D9F-9222-FFE0E4A21172}"/>
          </ac:spMkLst>
        </pc:spChg>
        <pc:spChg chg="del">
          <ac:chgData name="Md Kauser Ahmmed" userId="81e39d19-8d5c-4ffe-9a82-20799efac8e0" providerId="ADAL" clId="{5C14BA9A-C8CE-4A78-B23A-75368C2A47D9}" dt="2020-09-29T18:26:35.920" v="517" actId="478"/>
          <ac:spMkLst>
            <pc:docMk/>
            <pc:sldMk cId="131798486" sldId="307"/>
            <ac:spMk id="3" creationId="{3ABE16C5-5A75-4C7E-936A-500A3CE3F14C}"/>
          </ac:spMkLst>
        </pc:spChg>
        <pc:spChg chg="add">
          <ac:chgData name="Md Kauser Ahmmed" userId="81e39d19-8d5c-4ffe-9a82-20799efac8e0" providerId="ADAL" clId="{5C14BA9A-C8CE-4A78-B23A-75368C2A47D9}" dt="2020-09-29T18:26:44.973" v="519" actId="26606"/>
          <ac:spMkLst>
            <pc:docMk/>
            <pc:sldMk cId="131798486" sldId="307"/>
            <ac:spMk id="9" creationId="{A4AC5506-6312-4701-8D3C-40187889A947}"/>
          </ac:spMkLst>
        </pc:spChg>
        <pc:graphicFrameChg chg="add mod modGraphic">
          <ac:chgData name="Md Kauser Ahmmed" userId="81e39d19-8d5c-4ffe-9a82-20799efac8e0" providerId="ADAL" clId="{5C14BA9A-C8CE-4A78-B23A-75368C2A47D9}" dt="2020-09-29T18:26:44.973" v="519" actId="26606"/>
          <ac:graphicFrameMkLst>
            <pc:docMk/>
            <pc:sldMk cId="131798486" sldId="307"/>
            <ac:graphicFrameMk id="4" creationId="{D558C94D-B660-485C-B424-CA480C09948C}"/>
          </ac:graphicFrameMkLst>
        </pc:graphicFrameChg>
      </pc:sldChg>
      <pc:sldChg chg="modSp add del">
        <pc:chgData name="Md Kauser Ahmmed" userId="81e39d19-8d5c-4ffe-9a82-20799efac8e0" providerId="ADAL" clId="{5C14BA9A-C8CE-4A78-B23A-75368C2A47D9}" dt="2020-09-29T18:29:25" v="572"/>
        <pc:sldMkLst>
          <pc:docMk/>
          <pc:sldMk cId="1894660145" sldId="308"/>
        </pc:sldMkLst>
        <pc:spChg chg="mod">
          <ac:chgData name="Md Kauser Ahmmed" userId="81e39d19-8d5c-4ffe-9a82-20799efac8e0" providerId="ADAL" clId="{5C14BA9A-C8CE-4A78-B23A-75368C2A47D9}" dt="2020-09-29T18:29:24.100" v="571" actId="20577"/>
          <ac:spMkLst>
            <pc:docMk/>
            <pc:sldMk cId="1894660145" sldId="308"/>
            <ac:spMk id="2" creationId="{C7E857BD-1888-4ECD-9502-50AB62648FC9}"/>
          </ac:spMkLst>
        </pc:spChg>
      </pc:sldChg>
      <pc:sldChg chg="addSp delSp modSp add mod setBg modNotesTx">
        <pc:chgData name="Md Kauser Ahmmed" userId="81e39d19-8d5c-4ffe-9a82-20799efac8e0" providerId="ADAL" clId="{5C14BA9A-C8CE-4A78-B23A-75368C2A47D9}" dt="2020-09-29T18:56:50.064" v="1449" actId="20577"/>
        <pc:sldMkLst>
          <pc:docMk/>
          <pc:sldMk cId="2927506317" sldId="308"/>
        </pc:sldMkLst>
        <pc:spChg chg="mod">
          <ac:chgData name="Md Kauser Ahmmed" userId="81e39d19-8d5c-4ffe-9a82-20799efac8e0" providerId="ADAL" clId="{5C14BA9A-C8CE-4A78-B23A-75368C2A47D9}" dt="2020-09-29T18:30:18.384" v="640" actId="26606"/>
          <ac:spMkLst>
            <pc:docMk/>
            <pc:sldMk cId="2927506317" sldId="308"/>
            <ac:spMk id="2" creationId="{6D0A4C98-A27D-48E8-897A-1074D73A2DAD}"/>
          </ac:spMkLst>
        </pc:spChg>
        <pc:spChg chg="del">
          <ac:chgData name="Md Kauser Ahmmed" userId="81e39d19-8d5c-4ffe-9a82-20799efac8e0" providerId="ADAL" clId="{5C14BA9A-C8CE-4A78-B23A-75368C2A47D9}" dt="2020-09-29T18:29:56.604" v="639"/>
          <ac:spMkLst>
            <pc:docMk/>
            <pc:sldMk cId="2927506317" sldId="308"/>
            <ac:spMk id="3" creationId="{1C492BD9-2586-47DB-8069-CB441DBCC083}"/>
          </ac:spMkLst>
        </pc:spChg>
        <pc:spChg chg="add del">
          <ac:chgData name="Md Kauser Ahmmed" userId="81e39d19-8d5c-4ffe-9a82-20799efac8e0" providerId="ADAL" clId="{5C14BA9A-C8CE-4A78-B23A-75368C2A47D9}" dt="2020-09-29T18:31:46.130" v="644" actId="26606"/>
          <ac:spMkLst>
            <pc:docMk/>
            <pc:sldMk cId="2927506317" sldId="308"/>
            <ac:spMk id="9" creationId="{A4AC5506-6312-4701-8D3C-40187889A947}"/>
          </ac:spMkLst>
        </pc:spChg>
        <pc:spChg chg="add">
          <ac:chgData name="Md Kauser Ahmmed" userId="81e39d19-8d5c-4ffe-9a82-20799efac8e0" providerId="ADAL" clId="{5C14BA9A-C8CE-4A78-B23A-75368C2A47D9}" dt="2020-09-29T18:31:46.130" v="644" actId="26606"/>
          <ac:spMkLst>
            <pc:docMk/>
            <pc:sldMk cId="2927506317" sldId="308"/>
            <ac:spMk id="14" creationId="{A4AC5506-6312-4701-8D3C-40187889A947}"/>
          </ac:spMkLst>
        </pc:spChg>
        <pc:graphicFrameChg chg="add mod modGraphic">
          <ac:chgData name="Md Kauser Ahmmed" userId="81e39d19-8d5c-4ffe-9a82-20799efac8e0" providerId="ADAL" clId="{5C14BA9A-C8CE-4A78-B23A-75368C2A47D9}" dt="2020-09-29T18:31:46.130" v="644" actId="26606"/>
          <ac:graphicFrameMkLst>
            <pc:docMk/>
            <pc:sldMk cId="2927506317" sldId="308"/>
            <ac:graphicFrameMk id="4" creationId="{EE841B55-9E0D-412C-ABA5-ABA258703108}"/>
          </ac:graphicFrameMkLst>
        </pc:graphicFrameChg>
      </pc:sldChg>
      <pc:sldChg chg="modSp add del">
        <pc:chgData name="Md Kauser Ahmmed" userId="81e39d19-8d5c-4ffe-9a82-20799efac8e0" providerId="ADAL" clId="{5C14BA9A-C8CE-4A78-B23A-75368C2A47D9}" dt="2020-09-29T18:28:40.319" v="538"/>
        <pc:sldMkLst>
          <pc:docMk/>
          <pc:sldMk cId="3662683329" sldId="308"/>
        </pc:sldMkLst>
        <pc:spChg chg="mod">
          <ac:chgData name="Md Kauser Ahmmed" userId="81e39d19-8d5c-4ffe-9a82-20799efac8e0" providerId="ADAL" clId="{5C14BA9A-C8CE-4A78-B23A-75368C2A47D9}" dt="2020-09-29T18:28:39.635" v="537" actId="20577"/>
          <ac:spMkLst>
            <pc:docMk/>
            <pc:sldMk cId="3662683329" sldId="308"/>
            <ac:spMk id="2" creationId="{21B8D2C4-1222-4B39-A63E-E0330D421FCA}"/>
          </ac:spMkLst>
        </pc:spChg>
      </pc:sldChg>
    </pc:docChg>
  </pc:docChgLst>
  <pc:docChgLst>
    <pc:chgData name="Md Kauser Ahmmed" userId="81e39d19-8d5c-4ffe-9a82-20799efac8e0" providerId="ADAL" clId="{7D08CCF5-22C4-48DA-9D9F-37A90B395005}"/>
    <pc:docChg chg="undo custSel addSld delSld modSld">
      <pc:chgData name="Md Kauser Ahmmed" userId="81e39d19-8d5c-4ffe-9a82-20799efac8e0" providerId="ADAL" clId="{7D08CCF5-22C4-48DA-9D9F-37A90B395005}" dt="2021-05-07T16:56:56.538" v="854" actId="47"/>
      <pc:docMkLst>
        <pc:docMk/>
      </pc:docMkLst>
      <pc:sldChg chg="modSp mod">
        <pc:chgData name="Md Kauser Ahmmed" userId="81e39d19-8d5c-4ffe-9a82-20799efac8e0" providerId="ADAL" clId="{7D08CCF5-22C4-48DA-9D9F-37A90B395005}" dt="2021-05-07T16:38:59.548" v="13" actId="20577"/>
        <pc:sldMkLst>
          <pc:docMk/>
          <pc:sldMk cId="1010047731" sldId="271"/>
        </pc:sldMkLst>
        <pc:spChg chg="mod">
          <ac:chgData name="Md Kauser Ahmmed" userId="81e39d19-8d5c-4ffe-9a82-20799efac8e0" providerId="ADAL" clId="{7D08CCF5-22C4-48DA-9D9F-37A90B395005}" dt="2021-05-07T16:38:59.548" v="13" actId="20577"/>
          <ac:spMkLst>
            <pc:docMk/>
            <pc:sldMk cId="1010047731" sldId="271"/>
            <ac:spMk id="3" creationId="{771893B1-979C-4E59-951A-F29EB496A9C1}"/>
          </ac:spMkLst>
        </pc:spChg>
      </pc:sldChg>
      <pc:sldChg chg="del">
        <pc:chgData name="Md Kauser Ahmmed" userId="81e39d19-8d5c-4ffe-9a82-20799efac8e0" providerId="ADAL" clId="{7D08CCF5-22C4-48DA-9D9F-37A90B395005}" dt="2021-05-07T16:43:14.951" v="214" actId="47"/>
        <pc:sldMkLst>
          <pc:docMk/>
          <pc:sldMk cId="1024852866" sldId="312"/>
        </pc:sldMkLst>
      </pc:sldChg>
      <pc:sldChg chg="modSp mod">
        <pc:chgData name="Md Kauser Ahmmed" userId="81e39d19-8d5c-4ffe-9a82-20799efac8e0" providerId="ADAL" clId="{7D08CCF5-22C4-48DA-9D9F-37A90B395005}" dt="2021-05-07T16:42:46.991" v="213" actId="1035"/>
        <pc:sldMkLst>
          <pc:docMk/>
          <pc:sldMk cId="940564484" sldId="314"/>
        </pc:sldMkLst>
        <pc:spChg chg="mod">
          <ac:chgData name="Md Kauser Ahmmed" userId="81e39d19-8d5c-4ffe-9a82-20799efac8e0" providerId="ADAL" clId="{7D08CCF5-22C4-48DA-9D9F-37A90B395005}" dt="2021-05-07T16:42:46.991" v="213" actId="1035"/>
          <ac:spMkLst>
            <pc:docMk/>
            <pc:sldMk cId="940564484" sldId="314"/>
            <ac:spMk id="3" creationId="{A2CA12DE-832B-4F13-AD8D-54E44CAC6251}"/>
          </ac:spMkLst>
        </pc:spChg>
      </pc:sldChg>
      <pc:sldChg chg="addSp delSp modSp new mod setBg">
        <pc:chgData name="Md Kauser Ahmmed" userId="81e39d19-8d5c-4ffe-9a82-20799efac8e0" providerId="ADAL" clId="{7D08CCF5-22C4-48DA-9D9F-37A90B395005}" dt="2021-05-07T16:47:56.127" v="411" actId="20577"/>
        <pc:sldMkLst>
          <pc:docMk/>
          <pc:sldMk cId="2554373544" sldId="315"/>
        </pc:sldMkLst>
        <pc:spChg chg="mod">
          <ac:chgData name="Md Kauser Ahmmed" userId="81e39d19-8d5c-4ffe-9a82-20799efac8e0" providerId="ADAL" clId="{7D08CCF5-22C4-48DA-9D9F-37A90B395005}" dt="2021-05-07T16:47:56.127" v="411" actId="20577"/>
          <ac:spMkLst>
            <pc:docMk/>
            <pc:sldMk cId="2554373544" sldId="315"/>
            <ac:spMk id="2" creationId="{62444452-44CA-40F3-ABA2-DCD1826086E9}"/>
          </ac:spMkLst>
        </pc:spChg>
        <pc:spChg chg="del">
          <ac:chgData name="Md Kauser Ahmmed" userId="81e39d19-8d5c-4ffe-9a82-20799efac8e0" providerId="ADAL" clId="{7D08CCF5-22C4-48DA-9D9F-37A90B395005}" dt="2021-05-07T16:44:34.772" v="261" actId="931"/>
          <ac:spMkLst>
            <pc:docMk/>
            <pc:sldMk cId="2554373544" sldId="315"/>
            <ac:spMk id="3" creationId="{27A09FFD-16B5-41AE-A8D0-E08A9158303D}"/>
          </ac:spMkLst>
        </pc:spChg>
        <pc:spChg chg="add">
          <ac:chgData name="Md Kauser Ahmmed" userId="81e39d19-8d5c-4ffe-9a82-20799efac8e0" providerId="ADAL" clId="{7D08CCF5-22C4-48DA-9D9F-37A90B395005}" dt="2021-05-07T16:44:38.525" v="264" actId="26606"/>
          <ac:spMkLst>
            <pc:docMk/>
            <pc:sldMk cId="2554373544" sldId="315"/>
            <ac:spMk id="10" creationId="{A4AC5506-6312-4701-8D3C-40187889A947}"/>
          </ac:spMkLst>
        </pc:spChg>
        <pc:picChg chg="add mod">
          <ac:chgData name="Md Kauser Ahmmed" userId="81e39d19-8d5c-4ffe-9a82-20799efac8e0" providerId="ADAL" clId="{7D08CCF5-22C4-48DA-9D9F-37A90B395005}" dt="2021-05-07T16:46:49.714" v="340" actId="14100"/>
          <ac:picMkLst>
            <pc:docMk/>
            <pc:sldMk cId="2554373544" sldId="315"/>
            <ac:picMk id="5" creationId="{DF6A0CCB-8311-4A18-879C-49B3D2845A23}"/>
          </ac:picMkLst>
        </pc:picChg>
        <pc:picChg chg="add del mod">
          <ac:chgData name="Md Kauser Ahmmed" userId="81e39d19-8d5c-4ffe-9a82-20799efac8e0" providerId="ADAL" clId="{7D08CCF5-22C4-48DA-9D9F-37A90B395005}" dt="2021-05-07T16:46:48.252" v="338"/>
          <ac:picMkLst>
            <pc:docMk/>
            <pc:sldMk cId="2554373544" sldId="315"/>
            <ac:picMk id="7" creationId="{02AF2B68-E7FE-4130-B182-948E6E5BA779}"/>
          </ac:picMkLst>
        </pc:picChg>
      </pc:sldChg>
      <pc:sldChg chg="del">
        <pc:chgData name="Md Kauser Ahmmed" userId="81e39d19-8d5c-4ffe-9a82-20799efac8e0" providerId="ADAL" clId="{7D08CCF5-22C4-48DA-9D9F-37A90B395005}" dt="2021-05-07T16:43:14.951" v="214" actId="47"/>
        <pc:sldMkLst>
          <pc:docMk/>
          <pc:sldMk cId="3965960417" sldId="315"/>
        </pc:sldMkLst>
      </pc:sldChg>
      <pc:sldChg chg="del">
        <pc:chgData name="Md Kauser Ahmmed" userId="81e39d19-8d5c-4ffe-9a82-20799efac8e0" providerId="ADAL" clId="{7D08CCF5-22C4-48DA-9D9F-37A90B395005}" dt="2021-05-07T16:43:14.951" v="214" actId="47"/>
        <pc:sldMkLst>
          <pc:docMk/>
          <pc:sldMk cId="12625399" sldId="316"/>
        </pc:sldMkLst>
      </pc:sldChg>
      <pc:sldChg chg="addSp delSp modSp new mod setBg">
        <pc:chgData name="Md Kauser Ahmmed" userId="81e39d19-8d5c-4ffe-9a82-20799efac8e0" providerId="ADAL" clId="{7D08CCF5-22C4-48DA-9D9F-37A90B395005}" dt="2021-05-07T16:48:02.487" v="424" actId="20577"/>
        <pc:sldMkLst>
          <pc:docMk/>
          <pc:sldMk cId="742002924" sldId="316"/>
        </pc:sldMkLst>
        <pc:spChg chg="mod">
          <ac:chgData name="Md Kauser Ahmmed" userId="81e39d19-8d5c-4ffe-9a82-20799efac8e0" providerId="ADAL" clId="{7D08CCF5-22C4-48DA-9D9F-37A90B395005}" dt="2021-05-07T16:48:02.487" v="424" actId="20577"/>
          <ac:spMkLst>
            <pc:docMk/>
            <pc:sldMk cId="742002924" sldId="316"/>
            <ac:spMk id="2" creationId="{DAAAA16C-4CF7-41A7-B593-359615B899DB}"/>
          </ac:spMkLst>
        </pc:spChg>
        <pc:spChg chg="del">
          <ac:chgData name="Md Kauser Ahmmed" userId="81e39d19-8d5c-4ffe-9a82-20799efac8e0" providerId="ADAL" clId="{7D08CCF5-22C4-48DA-9D9F-37A90B395005}" dt="2021-05-07T16:45:19.622" v="324" actId="931"/>
          <ac:spMkLst>
            <pc:docMk/>
            <pc:sldMk cId="742002924" sldId="316"/>
            <ac:spMk id="3" creationId="{DBBC7E64-5140-46BC-AF78-7495B299EEFE}"/>
          </ac:spMkLst>
        </pc:spChg>
        <pc:spChg chg="add">
          <ac:chgData name="Md Kauser Ahmmed" userId="81e39d19-8d5c-4ffe-9a82-20799efac8e0" providerId="ADAL" clId="{7D08CCF5-22C4-48DA-9D9F-37A90B395005}" dt="2021-05-07T16:45:27.375" v="326" actId="26606"/>
          <ac:spMkLst>
            <pc:docMk/>
            <pc:sldMk cId="742002924" sldId="316"/>
            <ac:spMk id="10" creationId="{A4AC5506-6312-4701-8D3C-40187889A947}"/>
          </ac:spMkLst>
        </pc:spChg>
        <pc:picChg chg="add mod">
          <ac:chgData name="Md Kauser Ahmmed" userId="81e39d19-8d5c-4ffe-9a82-20799efac8e0" providerId="ADAL" clId="{7D08CCF5-22C4-48DA-9D9F-37A90B395005}" dt="2021-05-07T16:45:27.375" v="326" actId="26606"/>
          <ac:picMkLst>
            <pc:docMk/>
            <pc:sldMk cId="742002924" sldId="316"/>
            <ac:picMk id="5" creationId="{5C893EAD-17AC-4FE5-95B6-4C25BD81D608}"/>
          </ac:picMkLst>
        </pc:picChg>
      </pc:sldChg>
      <pc:sldChg chg="addSp delSp modSp new mod setBg">
        <pc:chgData name="Md Kauser Ahmmed" userId="81e39d19-8d5c-4ffe-9a82-20799efac8e0" providerId="ADAL" clId="{7D08CCF5-22C4-48DA-9D9F-37A90B395005}" dt="2021-05-07T16:48:19.571" v="428" actId="26606"/>
        <pc:sldMkLst>
          <pc:docMk/>
          <pc:sldMk cId="721824467" sldId="317"/>
        </pc:sldMkLst>
        <pc:spChg chg="mod">
          <ac:chgData name="Md Kauser Ahmmed" userId="81e39d19-8d5c-4ffe-9a82-20799efac8e0" providerId="ADAL" clId="{7D08CCF5-22C4-48DA-9D9F-37A90B395005}" dt="2021-05-07T16:48:19.571" v="428" actId="26606"/>
          <ac:spMkLst>
            <pc:docMk/>
            <pc:sldMk cId="721824467" sldId="317"/>
            <ac:spMk id="2" creationId="{4F830B44-239A-4A81-B97B-E040EBB96B74}"/>
          </ac:spMkLst>
        </pc:spChg>
        <pc:spChg chg="del">
          <ac:chgData name="Md Kauser Ahmmed" userId="81e39d19-8d5c-4ffe-9a82-20799efac8e0" providerId="ADAL" clId="{7D08CCF5-22C4-48DA-9D9F-37A90B395005}" dt="2021-05-07T16:48:17.139" v="425" actId="931"/>
          <ac:spMkLst>
            <pc:docMk/>
            <pc:sldMk cId="721824467" sldId="317"/>
            <ac:spMk id="3" creationId="{5F8A0A2B-8842-4CF1-B456-C9554AD95CFC}"/>
          </ac:spMkLst>
        </pc:spChg>
        <pc:spChg chg="add">
          <ac:chgData name="Md Kauser Ahmmed" userId="81e39d19-8d5c-4ffe-9a82-20799efac8e0" providerId="ADAL" clId="{7D08CCF5-22C4-48DA-9D9F-37A90B395005}" dt="2021-05-07T16:48:19.571" v="428" actId="26606"/>
          <ac:spMkLst>
            <pc:docMk/>
            <pc:sldMk cId="721824467" sldId="317"/>
            <ac:spMk id="10" creationId="{A4AC5506-6312-4701-8D3C-40187889A947}"/>
          </ac:spMkLst>
        </pc:spChg>
        <pc:picChg chg="add mod">
          <ac:chgData name="Md Kauser Ahmmed" userId="81e39d19-8d5c-4ffe-9a82-20799efac8e0" providerId="ADAL" clId="{7D08CCF5-22C4-48DA-9D9F-37A90B395005}" dt="2021-05-07T16:48:19.571" v="428" actId="26606"/>
          <ac:picMkLst>
            <pc:docMk/>
            <pc:sldMk cId="721824467" sldId="317"/>
            <ac:picMk id="5" creationId="{B2E2FB7E-1C39-45B1-91FF-5E12B087DA1C}"/>
          </ac:picMkLst>
        </pc:picChg>
      </pc:sldChg>
      <pc:sldChg chg="delSp add del setBg delDesignElem">
        <pc:chgData name="Md Kauser Ahmmed" userId="81e39d19-8d5c-4ffe-9a82-20799efac8e0" providerId="ADAL" clId="{7D08CCF5-22C4-48DA-9D9F-37A90B395005}" dt="2021-05-07T16:47:23.189" v="345" actId="47"/>
        <pc:sldMkLst>
          <pc:docMk/>
          <pc:sldMk cId="2402963742" sldId="317"/>
        </pc:sldMkLst>
        <pc:spChg chg="del">
          <ac:chgData name="Md Kauser Ahmmed" userId="81e39d19-8d5c-4ffe-9a82-20799efac8e0" providerId="ADAL" clId="{7D08CCF5-22C4-48DA-9D9F-37A90B395005}" dt="2021-05-07T16:47:06.585" v="342"/>
          <ac:spMkLst>
            <pc:docMk/>
            <pc:sldMk cId="2402963742" sldId="317"/>
            <ac:spMk id="10" creationId="{A4AC5506-6312-4701-8D3C-40187889A947}"/>
          </ac:spMkLst>
        </pc:spChg>
      </pc:sldChg>
      <pc:sldChg chg="del">
        <pc:chgData name="Md Kauser Ahmmed" userId="81e39d19-8d5c-4ffe-9a82-20799efac8e0" providerId="ADAL" clId="{7D08CCF5-22C4-48DA-9D9F-37A90B395005}" dt="2021-05-07T16:43:14.951" v="214" actId="47"/>
        <pc:sldMkLst>
          <pc:docMk/>
          <pc:sldMk cId="4177363716" sldId="317"/>
        </pc:sldMkLst>
      </pc:sldChg>
      <pc:sldChg chg="del">
        <pc:chgData name="Md Kauser Ahmmed" userId="81e39d19-8d5c-4ffe-9a82-20799efac8e0" providerId="ADAL" clId="{7D08CCF5-22C4-48DA-9D9F-37A90B395005}" dt="2021-05-07T16:43:14.951" v="214" actId="47"/>
        <pc:sldMkLst>
          <pc:docMk/>
          <pc:sldMk cId="2446221150" sldId="318"/>
        </pc:sldMkLst>
      </pc:sldChg>
      <pc:sldChg chg="delSp add del setBg delDesignElem">
        <pc:chgData name="Md Kauser Ahmmed" userId="81e39d19-8d5c-4ffe-9a82-20799efac8e0" providerId="ADAL" clId="{7D08CCF5-22C4-48DA-9D9F-37A90B395005}" dt="2021-05-07T16:47:24.815" v="346" actId="47"/>
        <pc:sldMkLst>
          <pc:docMk/>
          <pc:sldMk cId="3553544074" sldId="318"/>
        </pc:sldMkLst>
        <pc:spChg chg="del">
          <ac:chgData name="Md Kauser Ahmmed" userId="81e39d19-8d5c-4ffe-9a82-20799efac8e0" providerId="ADAL" clId="{7D08CCF5-22C4-48DA-9D9F-37A90B395005}" dt="2021-05-07T16:47:10.275" v="344"/>
          <ac:spMkLst>
            <pc:docMk/>
            <pc:sldMk cId="3553544074" sldId="318"/>
            <ac:spMk id="10" creationId="{A4AC5506-6312-4701-8D3C-40187889A947}"/>
          </ac:spMkLst>
        </pc:spChg>
      </pc:sldChg>
      <pc:sldChg chg="addSp delSp modSp new mod setBg">
        <pc:chgData name="Md Kauser Ahmmed" userId="81e39d19-8d5c-4ffe-9a82-20799efac8e0" providerId="ADAL" clId="{7D08CCF5-22C4-48DA-9D9F-37A90B395005}" dt="2021-05-07T16:49:05.802" v="490" actId="26606"/>
        <pc:sldMkLst>
          <pc:docMk/>
          <pc:sldMk cId="4008592907" sldId="318"/>
        </pc:sldMkLst>
        <pc:spChg chg="mod">
          <ac:chgData name="Md Kauser Ahmmed" userId="81e39d19-8d5c-4ffe-9a82-20799efac8e0" providerId="ADAL" clId="{7D08CCF5-22C4-48DA-9D9F-37A90B395005}" dt="2021-05-07T16:49:05.802" v="490" actId="26606"/>
          <ac:spMkLst>
            <pc:docMk/>
            <pc:sldMk cId="4008592907" sldId="318"/>
            <ac:spMk id="2" creationId="{58BA074A-355E-4BFF-84B5-1BA364934222}"/>
          </ac:spMkLst>
        </pc:spChg>
        <pc:spChg chg="del">
          <ac:chgData name="Md Kauser Ahmmed" userId="81e39d19-8d5c-4ffe-9a82-20799efac8e0" providerId="ADAL" clId="{7D08CCF5-22C4-48DA-9D9F-37A90B395005}" dt="2021-05-07T16:48:37.351" v="430" actId="931"/>
          <ac:spMkLst>
            <pc:docMk/>
            <pc:sldMk cId="4008592907" sldId="318"/>
            <ac:spMk id="3" creationId="{4DB5E257-446A-4B0B-9913-EFBAD05CB70A}"/>
          </ac:spMkLst>
        </pc:spChg>
        <pc:spChg chg="add">
          <ac:chgData name="Md Kauser Ahmmed" userId="81e39d19-8d5c-4ffe-9a82-20799efac8e0" providerId="ADAL" clId="{7D08CCF5-22C4-48DA-9D9F-37A90B395005}" dt="2021-05-07T16:49:05.802" v="490" actId="26606"/>
          <ac:spMkLst>
            <pc:docMk/>
            <pc:sldMk cId="4008592907" sldId="318"/>
            <ac:spMk id="10" creationId="{A4AC5506-6312-4701-8D3C-40187889A947}"/>
          </ac:spMkLst>
        </pc:spChg>
        <pc:picChg chg="add mod">
          <ac:chgData name="Md Kauser Ahmmed" userId="81e39d19-8d5c-4ffe-9a82-20799efac8e0" providerId="ADAL" clId="{7D08CCF5-22C4-48DA-9D9F-37A90B395005}" dt="2021-05-07T16:49:05.802" v="490" actId="26606"/>
          <ac:picMkLst>
            <pc:docMk/>
            <pc:sldMk cId="4008592907" sldId="318"/>
            <ac:picMk id="5" creationId="{8CB98548-80D1-40F1-B37F-4D435DB64A77}"/>
          </ac:picMkLst>
        </pc:picChg>
      </pc:sldChg>
      <pc:sldChg chg="addSp delSp modSp new mod setBg">
        <pc:chgData name="Md Kauser Ahmmed" userId="81e39d19-8d5c-4ffe-9a82-20799efac8e0" providerId="ADAL" clId="{7D08CCF5-22C4-48DA-9D9F-37A90B395005}" dt="2021-05-07T16:49:52.322" v="537" actId="26606"/>
        <pc:sldMkLst>
          <pc:docMk/>
          <pc:sldMk cId="866667194" sldId="319"/>
        </pc:sldMkLst>
        <pc:spChg chg="mod">
          <ac:chgData name="Md Kauser Ahmmed" userId="81e39d19-8d5c-4ffe-9a82-20799efac8e0" providerId="ADAL" clId="{7D08CCF5-22C4-48DA-9D9F-37A90B395005}" dt="2021-05-07T16:49:52.322" v="537" actId="26606"/>
          <ac:spMkLst>
            <pc:docMk/>
            <pc:sldMk cId="866667194" sldId="319"/>
            <ac:spMk id="2" creationId="{581438F4-D0D6-49A8-9BF1-39B8ECD63117}"/>
          </ac:spMkLst>
        </pc:spChg>
        <pc:spChg chg="del">
          <ac:chgData name="Md Kauser Ahmmed" userId="81e39d19-8d5c-4ffe-9a82-20799efac8e0" providerId="ADAL" clId="{7D08CCF5-22C4-48DA-9D9F-37A90B395005}" dt="2021-05-07T16:49:49.947" v="534" actId="931"/>
          <ac:spMkLst>
            <pc:docMk/>
            <pc:sldMk cId="866667194" sldId="319"/>
            <ac:spMk id="3" creationId="{C1357435-0C3B-40FF-B90C-283442385640}"/>
          </ac:spMkLst>
        </pc:spChg>
        <pc:spChg chg="add">
          <ac:chgData name="Md Kauser Ahmmed" userId="81e39d19-8d5c-4ffe-9a82-20799efac8e0" providerId="ADAL" clId="{7D08CCF5-22C4-48DA-9D9F-37A90B395005}" dt="2021-05-07T16:49:52.322" v="537" actId="26606"/>
          <ac:spMkLst>
            <pc:docMk/>
            <pc:sldMk cId="866667194" sldId="319"/>
            <ac:spMk id="10" creationId="{A4AC5506-6312-4701-8D3C-40187889A947}"/>
          </ac:spMkLst>
        </pc:spChg>
        <pc:picChg chg="add mod">
          <ac:chgData name="Md Kauser Ahmmed" userId="81e39d19-8d5c-4ffe-9a82-20799efac8e0" providerId="ADAL" clId="{7D08CCF5-22C4-48DA-9D9F-37A90B395005}" dt="2021-05-07T16:49:52.322" v="537" actId="26606"/>
          <ac:picMkLst>
            <pc:docMk/>
            <pc:sldMk cId="866667194" sldId="319"/>
            <ac:picMk id="5" creationId="{AC3C2712-638A-40E4-94A2-C7CCFEB7D2DD}"/>
          </ac:picMkLst>
        </pc:picChg>
      </pc:sldChg>
      <pc:sldChg chg="del">
        <pc:chgData name="Md Kauser Ahmmed" userId="81e39d19-8d5c-4ffe-9a82-20799efac8e0" providerId="ADAL" clId="{7D08CCF5-22C4-48DA-9D9F-37A90B395005}" dt="2021-05-07T16:43:14.951" v="214" actId="47"/>
        <pc:sldMkLst>
          <pc:docMk/>
          <pc:sldMk cId="4159251590" sldId="319"/>
        </pc:sldMkLst>
      </pc:sldChg>
      <pc:sldChg chg="addSp delSp modSp new mod setBg">
        <pc:chgData name="Md Kauser Ahmmed" userId="81e39d19-8d5c-4ffe-9a82-20799efac8e0" providerId="ADAL" clId="{7D08CCF5-22C4-48DA-9D9F-37A90B395005}" dt="2021-05-07T16:50:37.772" v="598" actId="26606"/>
        <pc:sldMkLst>
          <pc:docMk/>
          <pc:sldMk cId="332899194" sldId="320"/>
        </pc:sldMkLst>
        <pc:spChg chg="mod">
          <ac:chgData name="Md Kauser Ahmmed" userId="81e39d19-8d5c-4ffe-9a82-20799efac8e0" providerId="ADAL" clId="{7D08CCF5-22C4-48DA-9D9F-37A90B395005}" dt="2021-05-07T16:50:37.772" v="598" actId="26606"/>
          <ac:spMkLst>
            <pc:docMk/>
            <pc:sldMk cId="332899194" sldId="320"/>
            <ac:spMk id="2" creationId="{D13BB8C3-CB03-4C66-9186-6EBFAB04EF72}"/>
          </ac:spMkLst>
        </pc:spChg>
        <pc:spChg chg="del">
          <ac:chgData name="Md Kauser Ahmmed" userId="81e39d19-8d5c-4ffe-9a82-20799efac8e0" providerId="ADAL" clId="{7D08CCF5-22C4-48DA-9D9F-37A90B395005}" dt="2021-05-07T16:50:34.512" v="595" actId="931"/>
          <ac:spMkLst>
            <pc:docMk/>
            <pc:sldMk cId="332899194" sldId="320"/>
            <ac:spMk id="3" creationId="{BAB565F7-49A2-4090-85E8-8C1444E5584C}"/>
          </ac:spMkLst>
        </pc:spChg>
        <pc:spChg chg="add">
          <ac:chgData name="Md Kauser Ahmmed" userId="81e39d19-8d5c-4ffe-9a82-20799efac8e0" providerId="ADAL" clId="{7D08CCF5-22C4-48DA-9D9F-37A90B395005}" dt="2021-05-07T16:50:37.772" v="598" actId="26606"/>
          <ac:spMkLst>
            <pc:docMk/>
            <pc:sldMk cId="332899194" sldId="320"/>
            <ac:spMk id="10" creationId="{A4AC5506-6312-4701-8D3C-40187889A947}"/>
          </ac:spMkLst>
        </pc:spChg>
        <pc:picChg chg="add mod">
          <ac:chgData name="Md Kauser Ahmmed" userId="81e39d19-8d5c-4ffe-9a82-20799efac8e0" providerId="ADAL" clId="{7D08CCF5-22C4-48DA-9D9F-37A90B395005}" dt="2021-05-07T16:50:37.772" v="598" actId="26606"/>
          <ac:picMkLst>
            <pc:docMk/>
            <pc:sldMk cId="332899194" sldId="320"/>
            <ac:picMk id="5" creationId="{119C3688-FB87-498B-8E6A-C827F11F9E12}"/>
          </ac:picMkLst>
        </pc:picChg>
      </pc:sldChg>
      <pc:sldChg chg="del">
        <pc:chgData name="Md Kauser Ahmmed" userId="81e39d19-8d5c-4ffe-9a82-20799efac8e0" providerId="ADAL" clId="{7D08CCF5-22C4-48DA-9D9F-37A90B395005}" dt="2021-05-07T16:43:14.951" v="214" actId="47"/>
        <pc:sldMkLst>
          <pc:docMk/>
          <pc:sldMk cId="771960247" sldId="320"/>
        </pc:sldMkLst>
      </pc:sldChg>
      <pc:sldChg chg="addSp delSp modSp new mod setBg">
        <pc:chgData name="Md Kauser Ahmmed" userId="81e39d19-8d5c-4ffe-9a82-20799efac8e0" providerId="ADAL" clId="{7D08CCF5-22C4-48DA-9D9F-37A90B395005}" dt="2021-05-07T16:51:09.860" v="638" actId="26606"/>
        <pc:sldMkLst>
          <pc:docMk/>
          <pc:sldMk cId="1365374616" sldId="321"/>
        </pc:sldMkLst>
        <pc:spChg chg="mod">
          <ac:chgData name="Md Kauser Ahmmed" userId="81e39d19-8d5c-4ffe-9a82-20799efac8e0" providerId="ADAL" clId="{7D08CCF5-22C4-48DA-9D9F-37A90B395005}" dt="2021-05-07T16:51:09.860" v="638" actId="26606"/>
          <ac:spMkLst>
            <pc:docMk/>
            <pc:sldMk cId="1365374616" sldId="321"/>
            <ac:spMk id="2" creationId="{A2F8DB1B-CF91-468D-BE3F-1176FAEC21AE}"/>
          </ac:spMkLst>
        </pc:spChg>
        <pc:spChg chg="del">
          <ac:chgData name="Md Kauser Ahmmed" userId="81e39d19-8d5c-4ffe-9a82-20799efac8e0" providerId="ADAL" clId="{7D08CCF5-22C4-48DA-9D9F-37A90B395005}" dt="2021-05-07T16:51:06.818" v="636" actId="931"/>
          <ac:spMkLst>
            <pc:docMk/>
            <pc:sldMk cId="1365374616" sldId="321"/>
            <ac:spMk id="3" creationId="{3E718B0B-ECAE-40C7-B0CE-4507C4D504E3}"/>
          </ac:spMkLst>
        </pc:spChg>
        <pc:spChg chg="add">
          <ac:chgData name="Md Kauser Ahmmed" userId="81e39d19-8d5c-4ffe-9a82-20799efac8e0" providerId="ADAL" clId="{7D08CCF5-22C4-48DA-9D9F-37A90B395005}" dt="2021-05-07T16:51:09.860" v="638" actId="26606"/>
          <ac:spMkLst>
            <pc:docMk/>
            <pc:sldMk cId="1365374616" sldId="321"/>
            <ac:spMk id="10" creationId="{A4AC5506-6312-4701-8D3C-40187889A947}"/>
          </ac:spMkLst>
        </pc:spChg>
        <pc:picChg chg="add mod">
          <ac:chgData name="Md Kauser Ahmmed" userId="81e39d19-8d5c-4ffe-9a82-20799efac8e0" providerId="ADAL" clId="{7D08CCF5-22C4-48DA-9D9F-37A90B395005}" dt="2021-05-07T16:51:09.860" v="638" actId="26606"/>
          <ac:picMkLst>
            <pc:docMk/>
            <pc:sldMk cId="1365374616" sldId="321"/>
            <ac:picMk id="5" creationId="{086713DA-177E-4B6A-B29D-E8E6E48D4139}"/>
          </ac:picMkLst>
        </pc:picChg>
      </pc:sldChg>
      <pc:sldChg chg="del">
        <pc:chgData name="Md Kauser Ahmmed" userId="81e39d19-8d5c-4ffe-9a82-20799efac8e0" providerId="ADAL" clId="{7D08CCF5-22C4-48DA-9D9F-37A90B395005}" dt="2021-05-07T16:43:14.951" v="214" actId="47"/>
        <pc:sldMkLst>
          <pc:docMk/>
          <pc:sldMk cId="2090751126" sldId="321"/>
        </pc:sldMkLst>
      </pc:sldChg>
      <pc:sldChg chg="addSp delSp modSp new mod setBg">
        <pc:chgData name="Md Kauser Ahmmed" userId="81e39d19-8d5c-4ffe-9a82-20799efac8e0" providerId="ADAL" clId="{7D08CCF5-22C4-48DA-9D9F-37A90B395005}" dt="2021-05-07T16:53:09.977" v="731" actId="26606"/>
        <pc:sldMkLst>
          <pc:docMk/>
          <pc:sldMk cId="3404442399" sldId="322"/>
        </pc:sldMkLst>
        <pc:spChg chg="mod">
          <ac:chgData name="Md Kauser Ahmmed" userId="81e39d19-8d5c-4ffe-9a82-20799efac8e0" providerId="ADAL" clId="{7D08CCF5-22C4-48DA-9D9F-37A90B395005}" dt="2021-05-07T16:53:09.977" v="731" actId="26606"/>
          <ac:spMkLst>
            <pc:docMk/>
            <pc:sldMk cId="3404442399" sldId="322"/>
            <ac:spMk id="2" creationId="{F1CDB703-6FB7-4CFF-9B2D-E5EBF74AF252}"/>
          </ac:spMkLst>
        </pc:spChg>
        <pc:spChg chg="add del">
          <ac:chgData name="Md Kauser Ahmmed" userId="81e39d19-8d5c-4ffe-9a82-20799efac8e0" providerId="ADAL" clId="{7D08CCF5-22C4-48DA-9D9F-37A90B395005}" dt="2021-05-07T16:53:01.090" v="730"/>
          <ac:spMkLst>
            <pc:docMk/>
            <pc:sldMk cId="3404442399" sldId="322"/>
            <ac:spMk id="3" creationId="{89E5FB16-C13D-4570-82EA-126AABAFE694}"/>
          </ac:spMkLst>
        </pc:spChg>
        <pc:spChg chg="add">
          <ac:chgData name="Md Kauser Ahmmed" userId="81e39d19-8d5c-4ffe-9a82-20799efac8e0" providerId="ADAL" clId="{7D08CCF5-22C4-48DA-9D9F-37A90B395005}" dt="2021-05-07T16:53:09.977" v="731" actId="26606"/>
          <ac:spMkLst>
            <pc:docMk/>
            <pc:sldMk cId="3404442399" sldId="322"/>
            <ac:spMk id="10" creationId="{A4AC5506-6312-4701-8D3C-40187889A947}"/>
          </ac:spMkLst>
        </pc:spChg>
        <pc:graphicFrameChg chg="add del mod">
          <ac:chgData name="Md Kauser Ahmmed" userId="81e39d19-8d5c-4ffe-9a82-20799efac8e0" providerId="ADAL" clId="{7D08CCF5-22C4-48DA-9D9F-37A90B395005}" dt="2021-05-07T16:52:33.824" v="729"/>
          <ac:graphicFrameMkLst>
            <pc:docMk/>
            <pc:sldMk cId="3404442399" sldId="322"/>
            <ac:graphicFrameMk id="4" creationId="{7596D79F-023E-4715-A312-7F1BB9ACF38A}"/>
          </ac:graphicFrameMkLst>
        </pc:graphicFrameChg>
        <pc:graphicFrameChg chg="add mod">
          <ac:chgData name="Md Kauser Ahmmed" userId="81e39d19-8d5c-4ffe-9a82-20799efac8e0" providerId="ADAL" clId="{7D08CCF5-22C4-48DA-9D9F-37A90B395005}" dt="2021-05-07T16:53:09.977" v="731" actId="26606"/>
          <ac:graphicFrameMkLst>
            <pc:docMk/>
            <pc:sldMk cId="3404442399" sldId="322"/>
            <ac:graphicFrameMk id="5" creationId="{417B0509-AA64-4F94-92D7-4DEED5ACB325}"/>
          </ac:graphicFrameMkLst>
        </pc:graphicFrameChg>
      </pc:sldChg>
      <pc:sldChg chg="del">
        <pc:chgData name="Md Kauser Ahmmed" userId="81e39d19-8d5c-4ffe-9a82-20799efac8e0" providerId="ADAL" clId="{7D08CCF5-22C4-48DA-9D9F-37A90B395005}" dt="2021-05-07T16:43:14.951" v="214" actId="47"/>
        <pc:sldMkLst>
          <pc:docMk/>
          <pc:sldMk cId="3655570833" sldId="322"/>
        </pc:sldMkLst>
      </pc:sldChg>
      <pc:sldChg chg="del">
        <pc:chgData name="Md Kauser Ahmmed" userId="81e39d19-8d5c-4ffe-9a82-20799efac8e0" providerId="ADAL" clId="{7D08CCF5-22C4-48DA-9D9F-37A90B395005}" dt="2021-05-07T16:43:14.951" v="214" actId="47"/>
        <pc:sldMkLst>
          <pc:docMk/>
          <pc:sldMk cId="213441328" sldId="323"/>
        </pc:sldMkLst>
      </pc:sldChg>
      <pc:sldChg chg="modSp new mod">
        <pc:chgData name="Md Kauser Ahmmed" userId="81e39d19-8d5c-4ffe-9a82-20799efac8e0" providerId="ADAL" clId="{7D08CCF5-22C4-48DA-9D9F-37A90B395005}" dt="2021-05-07T16:53:38.835" v="746" actId="20577"/>
        <pc:sldMkLst>
          <pc:docMk/>
          <pc:sldMk cId="4194051782" sldId="323"/>
        </pc:sldMkLst>
        <pc:spChg chg="mod">
          <ac:chgData name="Md Kauser Ahmmed" userId="81e39d19-8d5c-4ffe-9a82-20799efac8e0" providerId="ADAL" clId="{7D08CCF5-22C4-48DA-9D9F-37A90B395005}" dt="2021-05-07T16:53:38.835" v="746" actId="20577"/>
          <ac:spMkLst>
            <pc:docMk/>
            <pc:sldMk cId="4194051782" sldId="323"/>
            <ac:spMk id="2" creationId="{760C5294-2F19-4097-AAC0-E92829E49620}"/>
          </ac:spMkLst>
        </pc:spChg>
      </pc:sldChg>
      <pc:sldChg chg="del">
        <pc:chgData name="Md Kauser Ahmmed" userId="81e39d19-8d5c-4ffe-9a82-20799efac8e0" providerId="ADAL" clId="{7D08CCF5-22C4-48DA-9D9F-37A90B395005}" dt="2021-05-07T16:43:14.951" v="214" actId="47"/>
        <pc:sldMkLst>
          <pc:docMk/>
          <pc:sldMk cId="1902282442" sldId="324"/>
        </pc:sldMkLst>
      </pc:sldChg>
      <pc:sldChg chg="addSp delSp modSp new mod setBg">
        <pc:chgData name="Md Kauser Ahmmed" userId="81e39d19-8d5c-4ffe-9a82-20799efac8e0" providerId="ADAL" clId="{7D08CCF5-22C4-48DA-9D9F-37A90B395005}" dt="2021-05-07T16:55:36.897" v="791" actId="26606"/>
        <pc:sldMkLst>
          <pc:docMk/>
          <pc:sldMk cId="4188086502" sldId="324"/>
        </pc:sldMkLst>
        <pc:spChg chg="mod ord">
          <ac:chgData name="Md Kauser Ahmmed" userId="81e39d19-8d5c-4ffe-9a82-20799efac8e0" providerId="ADAL" clId="{7D08CCF5-22C4-48DA-9D9F-37A90B395005}" dt="2021-05-07T16:55:36.897" v="791" actId="26606"/>
          <ac:spMkLst>
            <pc:docMk/>
            <pc:sldMk cId="4188086502" sldId="324"/>
            <ac:spMk id="2" creationId="{0F964D39-3401-429C-8E39-60620B78ED9D}"/>
          </ac:spMkLst>
        </pc:spChg>
        <pc:spChg chg="del">
          <ac:chgData name="Md Kauser Ahmmed" userId="81e39d19-8d5c-4ffe-9a82-20799efac8e0" providerId="ADAL" clId="{7D08CCF5-22C4-48DA-9D9F-37A90B395005}" dt="2021-05-07T16:54:36.818" v="772" actId="931"/>
          <ac:spMkLst>
            <pc:docMk/>
            <pc:sldMk cId="4188086502" sldId="324"/>
            <ac:spMk id="3" creationId="{9F2A5F5F-4679-46D2-BAD8-2AE2BB4612FA}"/>
          </ac:spMkLst>
        </pc:spChg>
        <pc:spChg chg="add del">
          <ac:chgData name="Md Kauser Ahmmed" userId="81e39d19-8d5c-4ffe-9a82-20799efac8e0" providerId="ADAL" clId="{7D08CCF5-22C4-48DA-9D9F-37A90B395005}" dt="2021-05-07T16:55:26.021" v="784" actId="26606"/>
          <ac:spMkLst>
            <pc:docMk/>
            <pc:sldMk cId="4188086502" sldId="324"/>
            <ac:spMk id="12" creationId="{70BDD0CE-06A4-404B-8A13-580229C1C923}"/>
          </ac:spMkLst>
        </pc:spChg>
        <pc:spChg chg="add del">
          <ac:chgData name="Md Kauser Ahmmed" userId="81e39d19-8d5c-4ffe-9a82-20799efac8e0" providerId="ADAL" clId="{7D08CCF5-22C4-48DA-9D9F-37A90B395005}" dt="2021-05-07T16:55:26.021" v="784" actId="26606"/>
          <ac:spMkLst>
            <pc:docMk/>
            <pc:sldMk cId="4188086502" sldId="324"/>
            <ac:spMk id="14" creationId="{EE9899FA-8881-472C-AA59-D08A89CA8AEF}"/>
          </ac:spMkLst>
        </pc:spChg>
        <pc:spChg chg="add del">
          <ac:chgData name="Md Kauser Ahmmed" userId="81e39d19-8d5c-4ffe-9a82-20799efac8e0" providerId="ADAL" clId="{7D08CCF5-22C4-48DA-9D9F-37A90B395005}" dt="2021-05-07T16:55:26.021" v="784" actId="26606"/>
          <ac:spMkLst>
            <pc:docMk/>
            <pc:sldMk cId="4188086502" sldId="324"/>
            <ac:spMk id="16" creationId="{080B7D90-3DF1-4514-B26D-616BE35553C9}"/>
          </ac:spMkLst>
        </pc:spChg>
        <pc:spChg chg="add del">
          <ac:chgData name="Md Kauser Ahmmed" userId="81e39d19-8d5c-4ffe-9a82-20799efac8e0" providerId="ADAL" clId="{7D08CCF5-22C4-48DA-9D9F-37A90B395005}" dt="2021-05-07T16:55:30.230" v="786" actId="26606"/>
          <ac:spMkLst>
            <pc:docMk/>
            <pc:sldMk cId="4188086502" sldId="324"/>
            <ac:spMk id="18" creationId="{33B1EE1F-6738-485F-A620-2602F7683DFB}"/>
          </ac:spMkLst>
        </pc:spChg>
        <pc:spChg chg="add del">
          <ac:chgData name="Md Kauser Ahmmed" userId="81e39d19-8d5c-4ffe-9a82-20799efac8e0" providerId="ADAL" clId="{7D08CCF5-22C4-48DA-9D9F-37A90B395005}" dt="2021-05-07T16:55:35.667" v="788" actId="26606"/>
          <ac:spMkLst>
            <pc:docMk/>
            <pc:sldMk cId="4188086502" sldId="324"/>
            <ac:spMk id="21" creationId="{70BDD0CE-06A4-404B-8A13-580229C1C923}"/>
          </ac:spMkLst>
        </pc:spChg>
        <pc:spChg chg="add del">
          <ac:chgData name="Md Kauser Ahmmed" userId="81e39d19-8d5c-4ffe-9a82-20799efac8e0" providerId="ADAL" clId="{7D08CCF5-22C4-48DA-9D9F-37A90B395005}" dt="2021-05-07T16:55:35.667" v="788" actId="26606"/>
          <ac:spMkLst>
            <pc:docMk/>
            <pc:sldMk cId="4188086502" sldId="324"/>
            <ac:spMk id="22" creationId="{EE9899FA-8881-472C-AA59-D08A89CA8AEF}"/>
          </ac:spMkLst>
        </pc:spChg>
        <pc:spChg chg="add del">
          <ac:chgData name="Md Kauser Ahmmed" userId="81e39d19-8d5c-4ffe-9a82-20799efac8e0" providerId="ADAL" clId="{7D08CCF5-22C4-48DA-9D9F-37A90B395005}" dt="2021-05-07T16:55:35.667" v="788" actId="26606"/>
          <ac:spMkLst>
            <pc:docMk/>
            <pc:sldMk cId="4188086502" sldId="324"/>
            <ac:spMk id="23" creationId="{080B7D90-3DF1-4514-B26D-616BE35553C9}"/>
          </ac:spMkLst>
        </pc:spChg>
        <pc:spChg chg="add del">
          <ac:chgData name="Md Kauser Ahmmed" userId="81e39d19-8d5c-4ffe-9a82-20799efac8e0" providerId="ADAL" clId="{7D08CCF5-22C4-48DA-9D9F-37A90B395005}" dt="2021-05-07T16:55:36.886" v="790" actId="26606"/>
          <ac:spMkLst>
            <pc:docMk/>
            <pc:sldMk cId="4188086502" sldId="324"/>
            <ac:spMk id="25" creationId="{022BDE4A-8A20-4A69-9C5A-581C82036A4D}"/>
          </ac:spMkLst>
        </pc:spChg>
        <pc:spChg chg="add">
          <ac:chgData name="Md Kauser Ahmmed" userId="81e39d19-8d5c-4ffe-9a82-20799efac8e0" providerId="ADAL" clId="{7D08CCF5-22C4-48DA-9D9F-37A90B395005}" dt="2021-05-07T16:55:36.897" v="791" actId="26606"/>
          <ac:spMkLst>
            <pc:docMk/>
            <pc:sldMk cId="4188086502" sldId="324"/>
            <ac:spMk id="27" creationId="{70BDD0CE-06A4-404B-8A13-580229C1C923}"/>
          </ac:spMkLst>
        </pc:spChg>
        <pc:spChg chg="add">
          <ac:chgData name="Md Kauser Ahmmed" userId="81e39d19-8d5c-4ffe-9a82-20799efac8e0" providerId="ADAL" clId="{7D08CCF5-22C4-48DA-9D9F-37A90B395005}" dt="2021-05-07T16:55:36.897" v="791" actId="26606"/>
          <ac:spMkLst>
            <pc:docMk/>
            <pc:sldMk cId="4188086502" sldId="324"/>
            <ac:spMk id="28" creationId="{EE9899FA-8881-472C-AA59-D08A89CA8AEF}"/>
          </ac:spMkLst>
        </pc:spChg>
        <pc:spChg chg="add">
          <ac:chgData name="Md Kauser Ahmmed" userId="81e39d19-8d5c-4ffe-9a82-20799efac8e0" providerId="ADAL" clId="{7D08CCF5-22C4-48DA-9D9F-37A90B395005}" dt="2021-05-07T16:55:36.897" v="791" actId="26606"/>
          <ac:spMkLst>
            <pc:docMk/>
            <pc:sldMk cId="4188086502" sldId="324"/>
            <ac:spMk id="29" creationId="{080B7D90-3DF1-4514-B26D-616BE35553C9}"/>
          </ac:spMkLst>
        </pc:spChg>
        <pc:picChg chg="add mod ord">
          <ac:chgData name="Md Kauser Ahmmed" userId="81e39d19-8d5c-4ffe-9a82-20799efac8e0" providerId="ADAL" clId="{7D08CCF5-22C4-48DA-9D9F-37A90B395005}" dt="2021-05-07T16:55:36.897" v="791" actId="26606"/>
          <ac:picMkLst>
            <pc:docMk/>
            <pc:sldMk cId="4188086502" sldId="324"/>
            <ac:picMk id="5" creationId="{97334AFF-E01A-4EA6-AA16-113496645160}"/>
          </ac:picMkLst>
        </pc:picChg>
        <pc:picChg chg="add mod">
          <ac:chgData name="Md Kauser Ahmmed" userId="81e39d19-8d5c-4ffe-9a82-20799efac8e0" providerId="ADAL" clId="{7D08CCF5-22C4-48DA-9D9F-37A90B395005}" dt="2021-05-07T16:55:36.897" v="791" actId="26606"/>
          <ac:picMkLst>
            <pc:docMk/>
            <pc:sldMk cId="4188086502" sldId="324"/>
            <ac:picMk id="7" creationId="{9E0B625D-0A53-46CB-9097-16987DC79266}"/>
          </ac:picMkLst>
        </pc:picChg>
        <pc:cxnChg chg="add del">
          <ac:chgData name="Md Kauser Ahmmed" userId="81e39d19-8d5c-4ffe-9a82-20799efac8e0" providerId="ADAL" clId="{7D08CCF5-22C4-48DA-9D9F-37A90B395005}" dt="2021-05-07T16:55:30.230" v="786" actId="26606"/>
          <ac:cxnSpMkLst>
            <pc:docMk/>
            <pc:sldMk cId="4188086502" sldId="324"/>
            <ac:cxnSpMk id="19" creationId="{ADC544FB-7860-4381-935B-43879C94F627}"/>
          </ac:cxnSpMkLst>
        </pc:cxnChg>
      </pc:sldChg>
      <pc:sldChg chg="addSp delSp modSp new mod setBg">
        <pc:chgData name="Md Kauser Ahmmed" userId="81e39d19-8d5c-4ffe-9a82-20799efac8e0" providerId="ADAL" clId="{7D08CCF5-22C4-48DA-9D9F-37A90B395005}" dt="2021-05-07T16:56:21.444" v="826" actId="26606"/>
        <pc:sldMkLst>
          <pc:docMk/>
          <pc:sldMk cId="1794764492" sldId="325"/>
        </pc:sldMkLst>
        <pc:spChg chg="mod">
          <ac:chgData name="Md Kauser Ahmmed" userId="81e39d19-8d5c-4ffe-9a82-20799efac8e0" providerId="ADAL" clId="{7D08CCF5-22C4-48DA-9D9F-37A90B395005}" dt="2021-05-07T16:56:21.444" v="826" actId="26606"/>
          <ac:spMkLst>
            <pc:docMk/>
            <pc:sldMk cId="1794764492" sldId="325"/>
            <ac:spMk id="2" creationId="{CBDA2951-4825-4280-AFAD-BD7638172300}"/>
          </ac:spMkLst>
        </pc:spChg>
        <pc:spChg chg="del">
          <ac:chgData name="Md Kauser Ahmmed" userId="81e39d19-8d5c-4ffe-9a82-20799efac8e0" providerId="ADAL" clId="{7D08CCF5-22C4-48DA-9D9F-37A90B395005}" dt="2021-05-07T16:56:17.349" v="821" actId="931"/>
          <ac:spMkLst>
            <pc:docMk/>
            <pc:sldMk cId="1794764492" sldId="325"/>
            <ac:spMk id="3" creationId="{43A77A09-4DDD-4D7C-A53E-F578F740BB42}"/>
          </ac:spMkLst>
        </pc:spChg>
        <pc:spChg chg="add">
          <ac:chgData name="Md Kauser Ahmmed" userId="81e39d19-8d5c-4ffe-9a82-20799efac8e0" providerId="ADAL" clId="{7D08CCF5-22C4-48DA-9D9F-37A90B395005}" dt="2021-05-07T16:56:21.444" v="826" actId="26606"/>
          <ac:spMkLst>
            <pc:docMk/>
            <pc:sldMk cId="1794764492" sldId="325"/>
            <ac:spMk id="12" creationId="{70BDD0CE-06A4-404B-8A13-580229C1C923}"/>
          </ac:spMkLst>
        </pc:spChg>
        <pc:spChg chg="add">
          <ac:chgData name="Md Kauser Ahmmed" userId="81e39d19-8d5c-4ffe-9a82-20799efac8e0" providerId="ADAL" clId="{7D08CCF5-22C4-48DA-9D9F-37A90B395005}" dt="2021-05-07T16:56:21.444" v="826" actId="26606"/>
          <ac:spMkLst>
            <pc:docMk/>
            <pc:sldMk cId="1794764492" sldId="325"/>
            <ac:spMk id="14" creationId="{EE9899FA-8881-472C-AA59-D08A89CA8AEF}"/>
          </ac:spMkLst>
        </pc:spChg>
        <pc:spChg chg="add">
          <ac:chgData name="Md Kauser Ahmmed" userId="81e39d19-8d5c-4ffe-9a82-20799efac8e0" providerId="ADAL" clId="{7D08CCF5-22C4-48DA-9D9F-37A90B395005}" dt="2021-05-07T16:56:21.444" v="826" actId="26606"/>
          <ac:spMkLst>
            <pc:docMk/>
            <pc:sldMk cId="1794764492" sldId="325"/>
            <ac:spMk id="16" creationId="{080B7D90-3DF1-4514-B26D-616BE35553C9}"/>
          </ac:spMkLst>
        </pc:spChg>
        <pc:picChg chg="add mod">
          <ac:chgData name="Md Kauser Ahmmed" userId="81e39d19-8d5c-4ffe-9a82-20799efac8e0" providerId="ADAL" clId="{7D08CCF5-22C4-48DA-9D9F-37A90B395005}" dt="2021-05-07T16:56:21.444" v="826" actId="26606"/>
          <ac:picMkLst>
            <pc:docMk/>
            <pc:sldMk cId="1794764492" sldId="325"/>
            <ac:picMk id="5" creationId="{F578C108-86CB-47F7-B624-1EC12B4D1C09}"/>
          </ac:picMkLst>
        </pc:picChg>
        <pc:picChg chg="add mod">
          <ac:chgData name="Md Kauser Ahmmed" userId="81e39d19-8d5c-4ffe-9a82-20799efac8e0" providerId="ADAL" clId="{7D08CCF5-22C4-48DA-9D9F-37A90B395005}" dt="2021-05-07T16:56:21.444" v="826" actId="26606"/>
          <ac:picMkLst>
            <pc:docMk/>
            <pc:sldMk cId="1794764492" sldId="325"/>
            <ac:picMk id="7" creationId="{B1DFD8A7-4E1E-4998-8DC9-403C7C2FC980}"/>
          </ac:picMkLst>
        </pc:picChg>
      </pc:sldChg>
      <pc:sldChg chg="del">
        <pc:chgData name="Md Kauser Ahmmed" userId="81e39d19-8d5c-4ffe-9a82-20799efac8e0" providerId="ADAL" clId="{7D08CCF5-22C4-48DA-9D9F-37A90B395005}" dt="2021-05-07T16:43:14.951" v="214" actId="47"/>
        <pc:sldMkLst>
          <pc:docMk/>
          <pc:sldMk cId="3923987320" sldId="325"/>
        </pc:sldMkLst>
      </pc:sldChg>
      <pc:sldChg chg="modSp new del mod">
        <pc:chgData name="Md Kauser Ahmmed" userId="81e39d19-8d5c-4ffe-9a82-20799efac8e0" providerId="ADAL" clId="{7D08CCF5-22C4-48DA-9D9F-37A90B395005}" dt="2021-05-07T16:56:56.538" v="854" actId="47"/>
        <pc:sldMkLst>
          <pc:docMk/>
          <pc:sldMk cId="1809974488" sldId="326"/>
        </pc:sldMkLst>
        <pc:spChg chg="mod">
          <ac:chgData name="Md Kauser Ahmmed" userId="81e39d19-8d5c-4ffe-9a82-20799efac8e0" providerId="ADAL" clId="{7D08CCF5-22C4-48DA-9D9F-37A90B395005}" dt="2021-05-07T16:56:38.264" v="853" actId="20577"/>
          <ac:spMkLst>
            <pc:docMk/>
            <pc:sldMk cId="1809974488" sldId="326"/>
            <ac:spMk id="2" creationId="{3B7AA4C6-74DC-4635-BA25-9AFBF52282B8}"/>
          </ac:spMkLst>
        </pc:spChg>
      </pc:sldChg>
      <pc:sldChg chg="del">
        <pc:chgData name="Md Kauser Ahmmed" userId="81e39d19-8d5c-4ffe-9a82-20799efac8e0" providerId="ADAL" clId="{7D08CCF5-22C4-48DA-9D9F-37A90B395005}" dt="2021-05-07T16:43:14.951" v="214" actId="47"/>
        <pc:sldMkLst>
          <pc:docMk/>
          <pc:sldMk cId="2405856086" sldId="326"/>
        </pc:sldMkLst>
      </pc:sldChg>
      <pc:sldChg chg="del">
        <pc:chgData name="Md Kauser Ahmmed" userId="81e39d19-8d5c-4ffe-9a82-20799efac8e0" providerId="ADAL" clId="{7D08CCF5-22C4-48DA-9D9F-37A90B395005}" dt="2021-05-07T16:43:14.951" v="214" actId="47"/>
        <pc:sldMkLst>
          <pc:docMk/>
          <pc:sldMk cId="304583072" sldId="327"/>
        </pc:sldMkLst>
      </pc:sldChg>
      <pc:sldChg chg="del">
        <pc:chgData name="Md Kauser Ahmmed" userId="81e39d19-8d5c-4ffe-9a82-20799efac8e0" providerId="ADAL" clId="{7D08CCF5-22C4-48DA-9D9F-37A90B395005}" dt="2021-05-07T16:43:14.951" v="214" actId="47"/>
        <pc:sldMkLst>
          <pc:docMk/>
          <pc:sldMk cId="4197679396" sldId="328"/>
        </pc:sldMkLst>
      </pc:sldChg>
      <pc:sldChg chg="del">
        <pc:chgData name="Md Kauser Ahmmed" userId="81e39d19-8d5c-4ffe-9a82-20799efac8e0" providerId="ADAL" clId="{7D08CCF5-22C4-48DA-9D9F-37A90B395005}" dt="2021-05-07T16:43:14.951" v="214" actId="47"/>
        <pc:sldMkLst>
          <pc:docMk/>
          <pc:sldMk cId="714107178" sldId="329"/>
        </pc:sldMkLst>
      </pc:sldChg>
    </pc:docChg>
  </pc:docChgLst>
  <pc:docChgLst>
    <pc:chgData name="Md Kauser Ahmmed" userId="81e39d19-8d5c-4ffe-9a82-20799efac8e0" providerId="ADAL" clId="{3A55CCAE-749B-4817-8638-97B22656D31F}"/>
    <pc:docChg chg="undo custSel mod addSld delSld modSld sldOrd">
      <pc:chgData name="Md Kauser Ahmmed" userId="81e39d19-8d5c-4ffe-9a82-20799efac8e0" providerId="ADAL" clId="{3A55CCAE-749B-4817-8638-97B22656D31F}" dt="2020-09-18T17:29:01.843" v="942" actId="20577"/>
      <pc:docMkLst>
        <pc:docMk/>
      </pc:docMkLst>
      <pc:sldChg chg="modSp">
        <pc:chgData name="Md Kauser Ahmmed" userId="81e39d19-8d5c-4ffe-9a82-20799efac8e0" providerId="ADAL" clId="{3A55CCAE-749B-4817-8638-97B22656D31F}" dt="2020-09-18T15:29:41.932" v="631" actId="20577"/>
        <pc:sldMkLst>
          <pc:docMk/>
          <pc:sldMk cId="1659930921" sldId="256"/>
        </pc:sldMkLst>
        <pc:spChg chg="mod">
          <ac:chgData name="Md Kauser Ahmmed" userId="81e39d19-8d5c-4ffe-9a82-20799efac8e0" providerId="ADAL" clId="{3A55CCAE-749B-4817-8638-97B22656D31F}" dt="2020-09-18T15:29:41.932" v="631" actId="20577"/>
          <ac:spMkLst>
            <pc:docMk/>
            <pc:sldMk cId="1659930921" sldId="256"/>
            <ac:spMk id="6" creationId="{1EEBDA52-BE46-433D-AB6E-4D2949F916FF}"/>
          </ac:spMkLst>
        </pc:spChg>
      </pc:sldChg>
      <pc:sldChg chg="addSp delSp modSp">
        <pc:chgData name="Md Kauser Ahmmed" userId="81e39d19-8d5c-4ffe-9a82-20799efac8e0" providerId="ADAL" clId="{3A55CCAE-749B-4817-8638-97B22656D31F}" dt="2020-09-18T15:34:16.966" v="758" actId="26606"/>
        <pc:sldMkLst>
          <pc:docMk/>
          <pc:sldMk cId="4056875156" sldId="259"/>
        </pc:sldMkLst>
        <pc:spChg chg="mod">
          <ac:chgData name="Md Kauser Ahmmed" userId="81e39d19-8d5c-4ffe-9a82-20799efac8e0" providerId="ADAL" clId="{3A55CCAE-749B-4817-8638-97B22656D31F}" dt="2020-09-18T15:34:16.966" v="758" actId="26606"/>
          <ac:spMkLst>
            <pc:docMk/>
            <pc:sldMk cId="4056875156" sldId="259"/>
            <ac:spMk id="2" creationId="{45F2AC63-EFDA-4E7C-A71C-7D3EE46A34E8}"/>
          </ac:spMkLst>
        </pc:spChg>
        <pc:spChg chg="del">
          <ac:chgData name="Md Kauser Ahmmed" userId="81e39d19-8d5c-4ffe-9a82-20799efac8e0" providerId="ADAL" clId="{3A55CCAE-749B-4817-8638-97B22656D31F}" dt="2020-09-18T15:34:16.966" v="758" actId="26606"/>
          <ac:spMkLst>
            <pc:docMk/>
            <pc:sldMk cId="4056875156" sldId="259"/>
            <ac:spMk id="26" creationId="{53F29798-D584-4792-9B62-3F5F5C36D619}"/>
          </ac:spMkLst>
        </pc:spChg>
        <pc:spChg chg="add">
          <ac:chgData name="Md Kauser Ahmmed" userId="81e39d19-8d5c-4ffe-9a82-20799efac8e0" providerId="ADAL" clId="{3A55CCAE-749B-4817-8638-97B22656D31F}" dt="2020-09-18T15:34:16.966" v="758" actId="26606"/>
          <ac:spMkLst>
            <pc:docMk/>
            <pc:sldMk cId="4056875156" sldId="259"/>
            <ac:spMk id="31" creationId="{53F29798-D584-4792-9B62-3F5F5C36D619}"/>
          </ac:spMkLst>
        </pc:spChg>
        <pc:picChg chg="add mod">
          <ac:chgData name="Md Kauser Ahmmed" userId="81e39d19-8d5c-4ffe-9a82-20799efac8e0" providerId="ADAL" clId="{3A55CCAE-749B-4817-8638-97B22656D31F}" dt="2020-09-18T15:34:16.966" v="758" actId="26606"/>
          <ac:picMkLst>
            <pc:docMk/>
            <pc:sldMk cId="4056875156" sldId="259"/>
            <ac:picMk id="4" creationId="{6751950B-22EC-40E1-A4ED-E4FEC7C2E08A}"/>
          </ac:picMkLst>
        </pc:picChg>
        <pc:picChg chg="del">
          <ac:chgData name="Md Kauser Ahmmed" userId="81e39d19-8d5c-4ffe-9a82-20799efac8e0" providerId="ADAL" clId="{3A55CCAE-749B-4817-8638-97B22656D31F}" dt="2020-09-18T15:31:08.905" v="632" actId="478"/>
          <ac:picMkLst>
            <pc:docMk/>
            <pc:sldMk cId="4056875156" sldId="259"/>
            <ac:picMk id="8" creationId="{56610AC1-0979-421C-8184-70A320D5905D}"/>
          </ac:picMkLst>
        </pc:picChg>
      </pc:sldChg>
      <pc:sldChg chg="modSp">
        <pc:chgData name="Md Kauser Ahmmed" userId="81e39d19-8d5c-4ffe-9a82-20799efac8e0" providerId="ADAL" clId="{3A55CCAE-749B-4817-8638-97B22656D31F}" dt="2020-09-18T17:29:01.843" v="942" actId="20577"/>
        <pc:sldMkLst>
          <pc:docMk/>
          <pc:sldMk cId="1010047731" sldId="271"/>
        </pc:sldMkLst>
        <pc:spChg chg="mod">
          <ac:chgData name="Md Kauser Ahmmed" userId="81e39d19-8d5c-4ffe-9a82-20799efac8e0" providerId="ADAL" clId="{3A55CCAE-749B-4817-8638-97B22656D31F}" dt="2020-09-18T17:29:01.843" v="942" actId="20577"/>
          <ac:spMkLst>
            <pc:docMk/>
            <pc:sldMk cId="1010047731" sldId="271"/>
            <ac:spMk id="3" creationId="{771893B1-979C-4E59-951A-F29EB496A9C1}"/>
          </ac:spMkLst>
        </pc:spChg>
      </pc:sldChg>
      <pc:sldChg chg="modSp">
        <pc:chgData name="Md Kauser Ahmmed" userId="81e39d19-8d5c-4ffe-9a82-20799efac8e0" providerId="ADAL" clId="{3A55CCAE-749B-4817-8638-97B22656D31F}" dt="2020-09-17T21:36:16.253" v="137" actId="207"/>
        <pc:sldMkLst>
          <pc:docMk/>
          <pc:sldMk cId="1493241202" sldId="289"/>
        </pc:sldMkLst>
        <pc:spChg chg="mod">
          <ac:chgData name="Md Kauser Ahmmed" userId="81e39d19-8d5c-4ffe-9a82-20799efac8e0" providerId="ADAL" clId="{3A55CCAE-749B-4817-8638-97B22656D31F}" dt="2020-09-17T21:36:16.253" v="137" actId="207"/>
          <ac:spMkLst>
            <pc:docMk/>
            <pc:sldMk cId="1493241202" sldId="289"/>
            <ac:spMk id="3" creationId="{FAF7EFD8-937E-4485-A5BE-D7EBC0477783}"/>
          </ac:spMkLst>
        </pc:spChg>
      </pc:sldChg>
      <pc:sldChg chg="modSp">
        <pc:chgData name="Md Kauser Ahmmed" userId="81e39d19-8d5c-4ffe-9a82-20799efac8e0" providerId="ADAL" clId="{3A55CCAE-749B-4817-8638-97B22656D31F}" dt="2020-09-17T21:37:05.602" v="141" actId="207"/>
        <pc:sldMkLst>
          <pc:docMk/>
          <pc:sldMk cId="3625187802" sldId="290"/>
        </pc:sldMkLst>
        <pc:spChg chg="mod">
          <ac:chgData name="Md Kauser Ahmmed" userId="81e39d19-8d5c-4ffe-9a82-20799efac8e0" providerId="ADAL" clId="{3A55CCAE-749B-4817-8638-97B22656D31F}" dt="2020-09-17T21:37:05.602" v="141" actId="207"/>
          <ac:spMkLst>
            <pc:docMk/>
            <pc:sldMk cId="3625187802" sldId="290"/>
            <ac:spMk id="3" creationId="{64F80B61-502D-47EC-86FD-28DA3D65A610}"/>
          </ac:spMkLst>
        </pc:spChg>
      </pc:sldChg>
      <pc:sldChg chg="addSp delSp modSp mod setBg">
        <pc:chgData name="Md Kauser Ahmmed" userId="81e39d19-8d5c-4ffe-9a82-20799efac8e0" providerId="ADAL" clId="{3A55CCAE-749B-4817-8638-97B22656D31F}" dt="2020-09-18T15:33:54.208" v="753" actId="20577"/>
        <pc:sldMkLst>
          <pc:docMk/>
          <pc:sldMk cId="2100237636" sldId="291"/>
        </pc:sldMkLst>
        <pc:spChg chg="mod">
          <ac:chgData name="Md Kauser Ahmmed" userId="81e39d19-8d5c-4ffe-9a82-20799efac8e0" providerId="ADAL" clId="{3A55CCAE-749B-4817-8638-97B22656D31F}" dt="2020-09-18T15:33:54.208" v="753" actId="20577"/>
          <ac:spMkLst>
            <pc:docMk/>
            <pc:sldMk cId="2100237636" sldId="291"/>
            <ac:spMk id="2" creationId="{0F4F13B2-30BC-4B0B-A741-8B8608768A7A}"/>
          </ac:spMkLst>
        </pc:spChg>
        <pc:spChg chg="add del mod">
          <ac:chgData name="Md Kauser Ahmmed" userId="81e39d19-8d5c-4ffe-9a82-20799efac8e0" providerId="ADAL" clId="{3A55CCAE-749B-4817-8638-97B22656D31F}" dt="2020-09-18T15:32:10.063" v="682"/>
          <ac:spMkLst>
            <pc:docMk/>
            <pc:sldMk cId="2100237636" sldId="291"/>
            <ac:spMk id="4" creationId="{874B8331-545D-47C9-A842-E38A0D56197F}"/>
          </ac:spMkLst>
        </pc:spChg>
        <pc:spChg chg="add del mod">
          <ac:chgData name="Md Kauser Ahmmed" userId="81e39d19-8d5c-4ffe-9a82-20799efac8e0" providerId="ADAL" clId="{3A55CCAE-749B-4817-8638-97B22656D31F}" dt="2020-09-18T15:33:41.324" v="724" actId="931"/>
          <ac:spMkLst>
            <pc:docMk/>
            <pc:sldMk cId="2100237636" sldId="291"/>
            <ac:spMk id="8" creationId="{9FF7B78C-1554-4832-AA4D-76FAE062389E}"/>
          </ac:spMkLst>
        </pc:spChg>
        <pc:spChg chg="add">
          <ac:chgData name="Md Kauser Ahmmed" userId="81e39d19-8d5c-4ffe-9a82-20799efac8e0" providerId="ADAL" clId="{3A55CCAE-749B-4817-8638-97B22656D31F}" dt="2020-09-18T15:32:14.841" v="685" actId="26606"/>
          <ac:spMkLst>
            <pc:docMk/>
            <pc:sldMk cId="2100237636" sldId="291"/>
            <ac:spMk id="11" creationId="{53F29798-D584-4792-9B62-3F5F5C36D619}"/>
          </ac:spMkLst>
        </pc:spChg>
        <pc:picChg chg="add del mod">
          <ac:chgData name="Md Kauser Ahmmed" userId="81e39d19-8d5c-4ffe-9a82-20799efac8e0" providerId="ADAL" clId="{3A55CCAE-749B-4817-8638-97B22656D31F}" dt="2020-09-18T15:33:08.358" v="723" actId="478"/>
          <ac:picMkLst>
            <pc:docMk/>
            <pc:sldMk cId="2100237636" sldId="291"/>
            <ac:picMk id="6" creationId="{D00D91F7-03FF-4F52-B813-E8E5895C2E39}"/>
          </ac:picMkLst>
        </pc:picChg>
        <pc:picChg chg="del">
          <ac:chgData name="Md Kauser Ahmmed" userId="81e39d19-8d5c-4ffe-9a82-20799efac8e0" providerId="ADAL" clId="{3A55CCAE-749B-4817-8638-97B22656D31F}" dt="2020-09-18T15:32:08.486" v="681" actId="478"/>
          <ac:picMkLst>
            <pc:docMk/>
            <pc:sldMk cId="2100237636" sldId="291"/>
            <ac:picMk id="9" creationId="{BD83E123-E490-4504-8B6F-49AF8BFFF182}"/>
          </ac:picMkLst>
        </pc:picChg>
        <pc:picChg chg="add mod">
          <ac:chgData name="Md Kauser Ahmmed" userId="81e39d19-8d5c-4ffe-9a82-20799efac8e0" providerId="ADAL" clId="{3A55CCAE-749B-4817-8638-97B22656D31F}" dt="2020-09-18T15:33:42.821" v="726" actId="962"/>
          <ac:picMkLst>
            <pc:docMk/>
            <pc:sldMk cId="2100237636" sldId="291"/>
            <ac:picMk id="12" creationId="{A5D262B8-D0EB-40AE-A7E4-B47F2EC0997E}"/>
          </ac:picMkLst>
        </pc:picChg>
      </pc:sldChg>
      <pc:sldChg chg="del">
        <pc:chgData name="Md Kauser Ahmmed" userId="81e39d19-8d5c-4ffe-9a82-20799efac8e0" providerId="ADAL" clId="{3A55CCAE-749B-4817-8638-97B22656D31F}" dt="2020-09-18T15:34:41.338" v="759" actId="2696"/>
        <pc:sldMkLst>
          <pc:docMk/>
          <pc:sldMk cId="126425521" sldId="292"/>
        </pc:sldMkLst>
      </pc:sldChg>
      <pc:sldChg chg="modSp add">
        <pc:chgData name="Md Kauser Ahmmed" userId="81e39d19-8d5c-4ffe-9a82-20799efac8e0" providerId="ADAL" clId="{3A55CCAE-749B-4817-8638-97B22656D31F}" dt="2020-09-17T22:43:35.352" v="292" actId="20577"/>
        <pc:sldMkLst>
          <pc:docMk/>
          <pc:sldMk cId="2643112249" sldId="293"/>
        </pc:sldMkLst>
        <pc:spChg chg="mod">
          <ac:chgData name="Md Kauser Ahmmed" userId="81e39d19-8d5c-4ffe-9a82-20799efac8e0" providerId="ADAL" clId="{3A55CCAE-749B-4817-8638-97B22656D31F}" dt="2020-09-17T22:41:49.872" v="225" actId="20577"/>
          <ac:spMkLst>
            <pc:docMk/>
            <pc:sldMk cId="2643112249" sldId="293"/>
            <ac:spMk id="2" creationId="{C604CE27-EB50-4E58-AD2A-80973442D814}"/>
          </ac:spMkLst>
        </pc:spChg>
        <pc:spChg chg="mod">
          <ac:chgData name="Md Kauser Ahmmed" userId="81e39d19-8d5c-4ffe-9a82-20799efac8e0" providerId="ADAL" clId="{3A55CCAE-749B-4817-8638-97B22656D31F}" dt="2020-09-17T22:43:35.352" v="292" actId="20577"/>
          <ac:spMkLst>
            <pc:docMk/>
            <pc:sldMk cId="2643112249" sldId="293"/>
            <ac:spMk id="3" creationId="{6C58F653-65FA-4EAC-8F96-BB20CE60DAB0}"/>
          </ac:spMkLst>
        </pc:spChg>
      </pc:sldChg>
      <pc:sldChg chg="modSp add">
        <pc:chgData name="Md Kauser Ahmmed" userId="81e39d19-8d5c-4ffe-9a82-20799efac8e0" providerId="ADAL" clId="{3A55CCAE-749B-4817-8638-97B22656D31F}" dt="2020-09-17T23:11:13.067" v="480" actId="20577"/>
        <pc:sldMkLst>
          <pc:docMk/>
          <pc:sldMk cId="3806874064" sldId="294"/>
        </pc:sldMkLst>
        <pc:spChg chg="mod">
          <ac:chgData name="Md Kauser Ahmmed" userId="81e39d19-8d5c-4ffe-9a82-20799efac8e0" providerId="ADAL" clId="{3A55CCAE-749B-4817-8638-97B22656D31F}" dt="2020-09-17T22:44:36.420" v="304" actId="20577"/>
          <ac:spMkLst>
            <pc:docMk/>
            <pc:sldMk cId="3806874064" sldId="294"/>
            <ac:spMk id="2" creationId="{41128F7E-AD1A-44EE-8E4F-107CA1BB7B58}"/>
          </ac:spMkLst>
        </pc:spChg>
        <pc:spChg chg="mod">
          <ac:chgData name="Md Kauser Ahmmed" userId="81e39d19-8d5c-4ffe-9a82-20799efac8e0" providerId="ADAL" clId="{3A55CCAE-749B-4817-8638-97B22656D31F}" dt="2020-09-17T23:11:13.067" v="480" actId="20577"/>
          <ac:spMkLst>
            <pc:docMk/>
            <pc:sldMk cId="3806874064" sldId="294"/>
            <ac:spMk id="3" creationId="{066E0E3E-8117-4A7C-895F-0A6C647DAA69}"/>
          </ac:spMkLst>
        </pc:spChg>
      </pc:sldChg>
      <pc:sldChg chg="addSp delSp modSp add">
        <pc:chgData name="Md Kauser Ahmmed" userId="81e39d19-8d5c-4ffe-9a82-20799efac8e0" providerId="ADAL" clId="{3A55CCAE-749B-4817-8638-97B22656D31F}" dt="2020-09-18T15:38:14.367" v="864" actId="14100"/>
        <pc:sldMkLst>
          <pc:docMk/>
          <pc:sldMk cId="1513331418" sldId="295"/>
        </pc:sldMkLst>
        <pc:spChg chg="mod">
          <ac:chgData name="Md Kauser Ahmmed" userId="81e39d19-8d5c-4ffe-9a82-20799efac8e0" providerId="ADAL" clId="{3A55CCAE-749B-4817-8638-97B22656D31F}" dt="2020-09-18T15:37:49.045" v="862"/>
          <ac:spMkLst>
            <pc:docMk/>
            <pc:sldMk cId="1513331418" sldId="295"/>
            <ac:spMk id="2" creationId="{2EF97407-E221-4D0C-AEAF-23BC537FFDEE}"/>
          </ac:spMkLst>
        </pc:spChg>
        <pc:spChg chg="del">
          <ac:chgData name="Md Kauser Ahmmed" userId="81e39d19-8d5c-4ffe-9a82-20799efac8e0" providerId="ADAL" clId="{3A55CCAE-749B-4817-8638-97B22656D31F}" dt="2020-09-18T15:35:38.804" v="761" actId="931"/>
          <ac:spMkLst>
            <pc:docMk/>
            <pc:sldMk cId="1513331418" sldId="295"/>
            <ac:spMk id="3" creationId="{D3504309-BDF0-477B-A922-28456F92423F}"/>
          </ac:spMkLst>
        </pc:spChg>
        <pc:picChg chg="add mod">
          <ac:chgData name="Md Kauser Ahmmed" userId="81e39d19-8d5c-4ffe-9a82-20799efac8e0" providerId="ADAL" clId="{3A55CCAE-749B-4817-8638-97B22656D31F}" dt="2020-09-18T15:38:14.367" v="864" actId="14100"/>
          <ac:picMkLst>
            <pc:docMk/>
            <pc:sldMk cId="1513331418" sldId="295"/>
            <ac:picMk id="5" creationId="{F818A7FC-2579-4B83-9156-CD14163F6347}"/>
          </ac:picMkLst>
        </pc:picChg>
      </pc:sldChg>
      <pc:sldChg chg="addSp delSp modSp add mod setBg">
        <pc:chgData name="Md Kauser Ahmmed" userId="81e39d19-8d5c-4ffe-9a82-20799efac8e0" providerId="ADAL" clId="{3A55CCAE-749B-4817-8638-97B22656D31F}" dt="2020-09-18T15:37:33.826" v="861" actId="26606"/>
        <pc:sldMkLst>
          <pc:docMk/>
          <pc:sldMk cId="3201184893" sldId="296"/>
        </pc:sldMkLst>
        <pc:spChg chg="mod">
          <ac:chgData name="Md Kauser Ahmmed" userId="81e39d19-8d5c-4ffe-9a82-20799efac8e0" providerId="ADAL" clId="{3A55CCAE-749B-4817-8638-97B22656D31F}" dt="2020-09-18T15:37:33.826" v="861" actId="26606"/>
          <ac:spMkLst>
            <pc:docMk/>
            <pc:sldMk cId="3201184893" sldId="296"/>
            <ac:spMk id="2" creationId="{4679E3EB-9298-4B04-B41B-9657247CEEAA}"/>
          </ac:spMkLst>
        </pc:spChg>
        <pc:spChg chg="del">
          <ac:chgData name="Md Kauser Ahmmed" userId="81e39d19-8d5c-4ffe-9a82-20799efac8e0" providerId="ADAL" clId="{3A55CCAE-749B-4817-8638-97B22656D31F}" dt="2020-09-18T15:37:11.320" v="817" actId="931"/>
          <ac:spMkLst>
            <pc:docMk/>
            <pc:sldMk cId="3201184893" sldId="296"/>
            <ac:spMk id="3" creationId="{7589C1DA-0C10-4C65-8E97-C4A859CB86E2}"/>
          </ac:spMkLst>
        </pc:spChg>
        <pc:spChg chg="add">
          <ac:chgData name="Md Kauser Ahmmed" userId="81e39d19-8d5c-4ffe-9a82-20799efac8e0" providerId="ADAL" clId="{3A55CCAE-749B-4817-8638-97B22656D31F}" dt="2020-09-18T15:37:33.826" v="861" actId="26606"/>
          <ac:spMkLst>
            <pc:docMk/>
            <pc:sldMk cId="3201184893" sldId="296"/>
            <ac:spMk id="10" creationId="{53F29798-D584-4792-9B62-3F5F5C36D619}"/>
          </ac:spMkLst>
        </pc:spChg>
        <pc:picChg chg="add mod">
          <ac:chgData name="Md Kauser Ahmmed" userId="81e39d19-8d5c-4ffe-9a82-20799efac8e0" providerId="ADAL" clId="{3A55CCAE-749B-4817-8638-97B22656D31F}" dt="2020-09-18T15:37:33.826" v="861" actId="26606"/>
          <ac:picMkLst>
            <pc:docMk/>
            <pc:sldMk cId="3201184893" sldId="296"/>
            <ac:picMk id="5" creationId="{CA27098A-4165-4A86-A743-724745552C59}"/>
          </ac:picMkLst>
        </pc:picChg>
      </pc:sldChg>
      <pc:sldChg chg="addSp delSp modSp add ord">
        <pc:chgData name="Md Kauser Ahmmed" userId="81e39d19-8d5c-4ffe-9a82-20799efac8e0" providerId="ADAL" clId="{3A55CCAE-749B-4817-8638-97B22656D31F}" dt="2020-09-18T15:40:09.415" v="921" actId="14100"/>
        <pc:sldMkLst>
          <pc:docMk/>
          <pc:sldMk cId="3807525662" sldId="297"/>
        </pc:sldMkLst>
        <pc:spChg chg="mod">
          <ac:chgData name="Md Kauser Ahmmed" userId="81e39d19-8d5c-4ffe-9a82-20799efac8e0" providerId="ADAL" clId="{3A55CCAE-749B-4817-8638-97B22656D31F}" dt="2020-09-18T15:38:59.509" v="914" actId="20577"/>
          <ac:spMkLst>
            <pc:docMk/>
            <pc:sldMk cId="3807525662" sldId="297"/>
            <ac:spMk id="2" creationId="{9E230CAA-F5A8-4858-BB51-764A66846420}"/>
          </ac:spMkLst>
        </pc:spChg>
        <pc:spChg chg="del">
          <ac:chgData name="Md Kauser Ahmmed" userId="81e39d19-8d5c-4ffe-9a82-20799efac8e0" providerId="ADAL" clId="{3A55CCAE-749B-4817-8638-97B22656D31F}" dt="2020-09-18T15:39:10.387" v="915" actId="931"/>
          <ac:spMkLst>
            <pc:docMk/>
            <pc:sldMk cId="3807525662" sldId="297"/>
            <ac:spMk id="3" creationId="{5A4F9894-CC31-40D4-95A8-ABD2016806F8}"/>
          </ac:spMkLst>
        </pc:spChg>
        <pc:picChg chg="add mod">
          <ac:chgData name="Md Kauser Ahmmed" userId="81e39d19-8d5c-4ffe-9a82-20799efac8e0" providerId="ADAL" clId="{3A55CCAE-749B-4817-8638-97B22656D31F}" dt="2020-09-18T15:40:09.415" v="921" actId="14100"/>
          <ac:picMkLst>
            <pc:docMk/>
            <pc:sldMk cId="3807525662" sldId="297"/>
            <ac:picMk id="5" creationId="{3E033F69-515D-48CA-A337-C51DA942D87F}"/>
          </ac:picMkLst>
        </pc:picChg>
      </pc:sldChg>
      <pc:sldChg chg="addSp delSp modSp add">
        <pc:chgData name="Md Kauser Ahmmed" userId="81e39d19-8d5c-4ffe-9a82-20799efac8e0" providerId="ADAL" clId="{3A55CCAE-749B-4817-8638-97B22656D31F}" dt="2020-09-18T15:41:32.007" v="927" actId="14100"/>
        <pc:sldMkLst>
          <pc:docMk/>
          <pc:sldMk cId="705476752" sldId="298"/>
        </pc:sldMkLst>
        <pc:spChg chg="mod">
          <ac:chgData name="Md Kauser Ahmmed" userId="81e39d19-8d5c-4ffe-9a82-20799efac8e0" providerId="ADAL" clId="{3A55CCAE-749B-4817-8638-97B22656D31F}" dt="2020-09-18T15:39:58.812" v="920"/>
          <ac:spMkLst>
            <pc:docMk/>
            <pc:sldMk cId="705476752" sldId="298"/>
            <ac:spMk id="2" creationId="{6883D339-FDDE-4E8E-B654-A4D896D93106}"/>
          </ac:spMkLst>
        </pc:spChg>
        <pc:spChg chg="add del">
          <ac:chgData name="Md Kauser Ahmmed" userId="81e39d19-8d5c-4ffe-9a82-20799efac8e0" providerId="ADAL" clId="{3A55CCAE-749B-4817-8638-97B22656D31F}" dt="2020-09-18T15:40:55.751" v="924" actId="931"/>
          <ac:spMkLst>
            <pc:docMk/>
            <pc:sldMk cId="705476752" sldId="298"/>
            <ac:spMk id="3" creationId="{D0852596-C9B0-4CA4-8B57-52A2D2058BE8}"/>
          </ac:spMkLst>
        </pc:spChg>
        <pc:picChg chg="add del mod">
          <ac:chgData name="Md Kauser Ahmmed" userId="81e39d19-8d5c-4ffe-9a82-20799efac8e0" providerId="ADAL" clId="{3A55CCAE-749B-4817-8638-97B22656D31F}" dt="2020-09-18T15:40:51.006" v="923" actId="931"/>
          <ac:picMkLst>
            <pc:docMk/>
            <pc:sldMk cId="705476752" sldId="298"/>
            <ac:picMk id="5" creationId="{F3D5934A-936B-4B96-A866-A5B1B6329379}"/>
          </ac:picMkLst>
        </pc:picChg>
        <pc:picChg chg="add mod">
          <ac:chgData name="Md Kauser Ahmmed" userId="81e39d19-8d5c-4ffe-9a82-20799efac8e0" providerId="ADAL" clId="{3A55CCAE-749B-4817-8638-97B22656D31F}" dt="2020-09-18T15:41:32.007" v="927" actId="14100"/>
          <ac:picMkLst>
            <pc:docMk/>
            <pc:sldMk cId="705476752" sldId="298"/>
            <ac:picMk id="7" creationId="{302750BE-E081-45B3-9336-07BB22507ECB}"/>
          </ac:picMkLst>
        </pc:picChg>
      </pc:sldChg>
      <pc:sldChg chg="addSp delSp modSp add mod setBg">
        <pc:chgData name="Md Kauser Ahmmed" userId="81e39d19-8d5c-4ffe-9a82-20799efac8e0" providerId="ADAL" clId="{3A55CCAE-749B-4817-8638-97B22656D31F}" dt="2020-09-18T16:30:40.735" v="940" actId="20577"/>
        <pc:sldMkLst>
          <pc:docMk/>
          <pc:sldMk cId="2179309757" sldId="299"/>
        </pc:sldMkLst>
        <pc:spChg chg="mod">
          <ac:chgData name="Md Kauser Ahmmed" userId="81e39d19-8d5c-4ffe-9a82-20799efac8e0" providerId="ADAL" clId="{3A55CCAE-749B-4817-8638-97B22656D31F}" dt="2020-09-18T16:30:40.735" v="940" actId="20577"/>
          <ac:spMkLst>
            <pc:docMk/>
            <pc:sldMk cId="2179309757" sldId="299"/>
            <ac:spMk id="2" creationId="{284849D0-B00B-41F8-A8DC-CF09038960BF}"/>
          </ac:spMkLst>
        </pc:spChg>
        <pc:spChg chg="del">
          <ac:chgData name="Md Kauser Ahmmed" userId="81e39d19-8d5c-4ffe-9a82-20799efac8e0" providerId="ADAL" clId="{3A55CCAE-749B-4817-8638-97B22656D31F}" dt="2020-09-18T16:30:27.228" v="936"/>
          <ac:spMkLst>
            <pc:docMk/>
            <pc:sldMk cId="2179309757" sldId="299"/>
            <ac:spMk id="3" creationId="{7AF86B43-08EF-4209-AA89-C3DBA6DF7637}"/>
          </ac:spMkLst>
        </pc:spChg>
        <pc:spChg chg="add">
          <ac:chgData name="Md Kauser Ahmmed" userId="81e39d19-8d5c-4ffe-9a82-20799efac8e0" providerId="ADAL" clId="{3A55CCAE-749B-4817-8638-97B22656D31F}" dt="2020-09-18T16:30:30.922" v="937" actId="26606"/>
          <ac:spMkLst>
            <pc:docMk/>
            <pc:sldMk cId="2179309757" sldId="299"/>
            <ac:spMk id="9" creationId="{53F29798-D584-4792-9B62-3F5F5C36D619}"/>
          </ac:spMkLst>
        </pc:spChg>
        <pc:graphicFrameChg chg="add mod modGraphic">
          <ac:chgData name="Md Kauser Ahmmed" userId="81e39d19-8d5c-4ffe-9a82-20799efac8e0" providerId="ADAL" clId="{3A55CCAE-749B-4817-8638-97B22656D31F}" dt="2020-09-18T16:30:30.922" v="937" actId="26606"/>
          <ac:graphicFrameMkLst>
            <pc:docMk/>
            <pc:sldMk cId="2179309757" sldId="299"/>
            <ac:graphicFrameMk id="4" creationId="{C11BA0E5-C2A0-48A5-A877-2B6C33792D4F}"/>
          </ac:graphicFrameMkLst>
        </pc:graphicFrameChg>
      </pc:sldChg>
    </pc:docChg>
  </pc:docChgLst>
  <pc:docChgLst>
    <pc:chgData name="Md Kauser Ahmmed" userId="81e39d19-8d5c-4ffe-9a82-20799efac8e0" providerId="ADAL" clId="{30EBAA48-D00D-436C-B3AC-B0E7F62EC0CE}"/>
    <pc:docChg chg="undo custSel mod addSld delSld modSld">
      <pc:chgData name="Md Kauser Ahmmed" userId="81e39d19-8d5c-4ffe-9a82-20799efac8e0" providerId="ADAL" clId="{30EBAA48-D00D-436C-B3AC-B0E7F62EC0CE}" dt="2020-09-04T17:27:46.801" v="1828" actId="20577"/>
      <pc:docMkLst>
        <pc:docMk/>
      </pc:docMkLst>
      <pc:sldChg chg="modSp">
        <pc:chgData name="Md Kauser Ahmmed" userId="81e39d19-8d5c-4ffe-9a82-20799efac8e0" providerId="ADAL" clId="{30EBAA48-D00D-436C-B3AC-B0E7F62EC0CE}" dt="2020-09-04T17:19:17.712" v="1550" actId="20577"/>
        <pc:sldMkLst>
          <pc:docMk/>
          <pc:sldMk cId="1659930921" sldId="256"/>
        </pc:sldMkLst>
        <pc:spChg chg="mod">
          <ac:chgData name="Md Kauser Ahmmed" userId="81e39d19-8d5c-4ffe-9a82-20799efac8e0" providerId="ADAL" clId="{30EBAA48-D00D-436C-B3AC-B0E7F62EC0CE}" dt="2020-09-04T17:07:28.281" v="672" actId="20577"/>
          <ac:spMkLst>
            <pc:docMk/>
            <pc:sldMk cId="1659930921" sldId="256"/>
            <ac:spMk id="5" creationId="{16BADCCF-8A79-4BE7-9453-DA10015FD92C}"/>
          </ac:spMkLst>
        </pc:spChg>
        <pc:spChg chg="mod">
          <ac:chgData name="Md Kauser Ahmmed" userId="81e39d19-8d5c-4ffe-9a82-20799efac8e0" providerId="ADAL" clId="{30EBAA48-D00D-436C-B3AC-B0E7F62EC0CE}" dt="2020-09-04T17:19:17.712" v="1550" actId="20577"/>
          <ac:spMkLst>
            <pc:docMk/>
            <pc:sldMk cId="1659930921" sldId="256"/>
            <ac:spMk id="6" creationId="{1EEBDA52-BE46-433D-AB6E-4D2949F916FF}"/>
          </ac:spMkLst>
        </pc:spChg>
      </pc:sldChg>
      <pc:sldChg chg="addSp delSp modSp">
        <pc:chgData name="Md Kauser Ahmmed" userId="81e39d19-8d5c-4ffe-9a82-20799efac8e0" providerId="ADAL" clId="{30EBAA48-D00D-436C-B3AC-B0E7F62EC0CE}" dt="2020-09-04T17:06:27.336" v="625" actId="1076"/>
        <pc:sldMkLst>
          <pc:docMk/>
          <pc:sldMk cId="4056875156" sldId="259"/>
        </pc:sldMkLst>
        <pc:spChg chg="mod">
          <ac:chgData name="Md Kauser Ahmmed" userId="81e39d19-8d5c-4ffe-9a82-20799efac8e0" providerId="ADAL" clId="{30EBAA48-D00D-436C-B3AC-B0E7F62EC0CE}" dt="2020-09-04T17:05:11.935" v="619" actId="1035"/>
          <ac:spMkLst>
            <pc:docMk/>
            <pc:sldMk cId="4056875156" sldId="259"/>
            <ac:spMk id="2" creationId="{45F2AC63-EFDA-4E7C-A71C-7D3EE46A34E8}"/>
          </ac:spMkLst>
        </pc:spChg>
        <pc:spChg chg="mod">
          <ac:chgData name="Md Kauser Ahmmed" userId="81e39d19-8d5c-4ffe-9a82-20799efac8e0" providerId="ADAL" clId="{30EBAA48-D00D-436C-B3AC-B0E7F62EC0CE}" dt="2020-09-04T17:05:00.355" v="607" actId="20577"/>
          <ac:spMkLst>
            <pc:docMk/>
            <pc:sldMk cId="4056875156" sldId="259"/>
            <ac:spMk id="5" creationId="{3B3F8C9C-33C8-4308-AE5B-78786A407AED}"/>
          </ac:spMkLst>
        </pc:spChg>
        <pc:graphicFrameChg chg="del">
          <ac:chgData name="Md Kauser Ahmmed" userId="81e39d19-8d5c-4ffe-9a82-20799efac8e0" providerId="ADAL" clId="{30EBAA48-D00D-436C-B3AC-B0E7F62EC0CE}" dt="2020-09-04T17:03:47.949" v="309" actId="478"/>
          <ac:graphicFrameMkLst>
            <pc:docMk/>
            <pc:sldMk cId="4056875156" sldId="259"/>
            <ac:graphicFrameMk id="3" creationId="{D12EED76-112D-46B0-A106-5896D41AC26E}"/>
          </ac:graphicFrameMkLst>
        </pc:graphicFrameChg>
        <pc:picChg chg="add mod">
          <ac:chgData name="Md Kauser Ahmmed" userId="81e39d19-8d5c-4ffe-9a82-20799efac8e0" providerId="ADAL" clId="{30EBAA48-D00D-436C-B3AC-B0E7F62EC0CE}" dt="2020-09-04T17:06:27.336" v="625" actId="1076"/>
          <ac:picMkLst>
            <pc:docMk/>
            <pc:sldMk cId="4056875156" sldId="259"/>
            <ac:picMk id="6" creationId="{857A0EE1-9F4D-40BE-A91D-315A0B1C9A51}"/>
          </ac:picMkLst>
        </pc:picChg>
      </pc:sldChg>
      <pc:sldChg chg="modSp">
        <pc:chgData name="Md Kauser Ahmmed" userId="81e39d19-8d5c-4ffe-9a82-20799efac8e0" providerId="ADAL" clId="{30EBAA48-D00D-436C-B3AC-B0E7F62EC0CE}" dt="2020-09-04T17:00:46.719" v="19" actId="20577"/>
        <pc:sldMkLst>
          <pc:docMk/>
          <pc:sldMk cId="1010047731" sldId="271"/>
        </pc:sldMkLst>
        <pc:spChg chg="mod">
          <ac:chgData name="Md Kauser Ahmmed" userId="81e39d19-8d5c-4ffe-9a82-20799efac8e0" providerId="ADAL" clId="{30EBAA48-D00D-436C-B3AC-B0E7F62EC0CE}" dt="2020-09-04T17:00:46.719" v="19" actId="20577"/>
          <ac:spMkLst>
            <pc:docMk/>
            <pc:sldMk cId="1010047731" sldId="271"/>
            <ac:spMk id="3" creationId="{771893B1-979C-4E59-951A-F29EB496A9C1}"/>
          </ac:spMkLst>
        </pc:spChg>
      </pc:sldChg>
      <pc:sldChg chg="del">
        <pc:chgData name="Md Kauser Ahmmed" userId="81e39d19-8d5c-4ffe-9a82-20799efac8e0" providerId="ADAL" clId="{30EBAA48-D00D-436C-B3AC-B0E7F62EC0CE}" dt="2020-09-04T17:25:28.585" v="1702" actId="2696"/>
        <pc:sldMkLst>
          <pc:docMk/>
          <pc:sldMk cId="1319027720" sldId="277"/>
        </pc:sldMkLst>
      </pc:sldChg>
      <pc:sldChg chg="addSp delSp modSp">
        <pc:chgData name="Md Kauser Ahmmed" userId="81e39d19-8d5c-4ffe-9a82-20799efac8e0" providerId="ADAL" clId="{30EBAA48-D00D-436C-B3AC-B0E7F62EC0CE}" dt="2020-09-04T17:27:46.801" v="1828" actId="20577"/>
        <pc:sldMkLst>
          <pc:docMk/>
          <pc:sldMk cId="1891870474" sldId="284"/>
        </pc:sldMkLst>
        <pc:spChg chg="mod">
          <ac:chgData name="Md Kauser Ahmmed" userId="81e39d19-8d5c-4ffe-9a82-20799efac8e0" providerId="ADAL" clId="{30EBAA48-D00D-436C-B3AC-B0E7F62EC0CE}" dt="2020-09-04T17:23:39.767" v="1602" actId="26606"/>
          <ac:spMkLst>
            <pc:docMk/>
            <pc:sldMk cId="1891870474" sldId="284"/>
            <ac:spMk id="2" creationId="{1706FC24-AA1D-4CDE-A461-17789365CC0D}"/>
          </ac:spMkLst>
        </pc:spChg>
        <pc:spChg chg="add mod">
          <ac:chgData name="Md Kauser Ahmmed" userId="81e39d19-8d5c-4ffe-9a82-20799efac8e0" providerId="ADAL" clId="{30EBAA48-D00D-436C-B3AC-B0E7F62EC0CE}" dt="2020-09-04T17:27:46.801" v="1828" actId="20577"/>
          <ac:spMkLst>
            <pc:docMk/>
            <pc:sldMk cId="1891870474" sldId="284"/>
            <ac:spMk id="5" creationId="{C94B69E8-D3E4-4987-BA3F-9A628ECE23B0}"/>
          </ac:spMkLst>
        </pc:spChg>
        <pc:spChg chg="del">
          <ac:chgData name="Md Kauser Ahmmed" userId="81e39d19-8d5c-4ffe-9a82-20799efac8e0" providerId="ADAL" clId="{30EBAA48-D00D-436C-B3AC-B0E7F62EC0CE}" dt="2020-09-04T17:23:39.767" v="1602" actId="26606"/>
          <ac:spMkLst>
            <pc:docMk/>
            <pc:sldMk cId="1891870474" sldId="284"/>
            <ac:spMk id="11" creationId="{594D6AA1-A0E1-45F9-8E25-BAB8092293CC}"/>
          </ac:spMkLst>
        </pc:spChg>
        <pc:spChg chg="add">
          <ac:chgData name="Md Kauser Ahmmed" userId="81e39d19-8d5c-4ffe-9a82-20799efac8e0" providerId="ADAL" clId="{30EBAA48-D00D-436C-B3AC-B0E7F62EC0CE}" dt="2020-09-04T17:23:39.767" v="1602" actId="26606"/>
          <ac:spMkLst>
            <pc:docMk/>
            <pc:sldMk cId="1891870474" sldId="284"/>
            <ac:spMk id="13" creationId="{53F29798-D584-4792-9B62-3F5F5C36D619}"/>
          </ac:spMkLst>
        </pc:spChg>
        <pc:spChg chg="del">
          <ac:chgData name="Md Kauser Ahmmed" userId="81e39d19-8d5c-4ffe-9a82-20799efac8e0" providerId="ADAL" clId="{30EBAA48-D00D-436C-B3AC-B0E7F62EC0CE}" dt="2020-09-04T17:20:36.365" v="1585" actId="478"/>
          <ac:spMkLst>
            <pc:docMk/>
            <pc:sldMk cId="1891870474" sldId="284"/>
            <ac:spMk id="15" creationId="{3A0FE97A-9B86-4A94-BFB9-CF69866376F5}"/>
          </ac:spMkLst>
        </pc:spChg>
        <pc:graphicFrameChg chg="del">
          <ac:chgData name="Md Kauser Ahmmed" userId="81e39d19-8d5c-4ffe-9a82-20799efac8e0" providerId="ADAL" clId="{30EBAA48-D00D-436C-B3AC-B0E7F62EC0CE}" dt="2020-09-04T17:20:33.302" v="1584" actId="478"/>
          <ac:graphicFrameMkLst>
            <pc:docMk/>
            <pc:sldMk cId="1891870474" sldId="284"/>
            <ac:graphicFrameMk id="6" creationId="{6BEC8AE8-700F-4481-99AE-0B23D2F93E1E}"/>
          </ac:graphicFrameMkLst>
        </pc:graphicFrameChg>
        <pc:picChg chg="add mod">
          <ac:chgData name="Md Kauser Ahmmed" userId="81e39d19-8d5c-4ffe-9a82-20799efac8e0" providerId="ADAL" clId="{30EBAA48-D00D-436C-B3AC-B0E7F62EC0CE}" dt="2020-09-04T17:23:44.210" v="1603" actId="1076"/>
          <ac:picMkLst>
            <pc:docMk/>
            <pc:sldMk cId="1891870474" sldId="284"/>
            <ac:picMk id="4" creationId="{9E4A5E19-FA61-498A-A0DC-E8D60EF47F0F}"/>
          </ac:picMkLst>
        </pc:picChg>
      </pc:sldChg>
      <pc:sldChg chg="del">
        <pc:chgData name="Md Kauser Ahmmed" userId="81e39d19-8d5c-4ffe-9a82-20799efac8e0" providerId="ADAL" clId="{30EBAA48-D00D-436C-B3AC-B0E7F62EC0CE}" dt="2020-09-04T17:25:28.597" v="1703" actId="2696"/>
        <pc:sldMkLst>
          <pc:docMk/>
          <pc:sldMk cId="3272573321" sldId="285"/>
        </pc:sldMkLst>
      </pc:sldChg>
      <pc:sldChg chg="modSp add">
        <pc:chgData name="Md Kauser Ahmmed" userId="81e39d19-8d5c-4ffe-9a82-20799efac8e0" providerId="ADAL" clId="{30EBAA48-D00D-436C-B3AC-B0E7F62EC0CE}" dt="2020-09-04T17:19:45.093" v="1555" actId="20577"/>
        <pc:sldMkLst>
          <pc:docMk/>
          <pc:sldMk cId="4065790106" sldId="286"/>
        </pc:sldMkLst>
        <pc:spChg chg="mod">
          <ac:chgData name="Md Kauser Ahmmed" userId="81e39d19-8d5c-4ffe-9a82-20799efac8e0" providerId="ADAL" clId="{30EBAA48-D00D-436C-B3AC-B0E7F62EC0CE}" dt="2020-09-04T17:19:45.093" v="1555" actId="20577"/>
          <ac:spMkLst>
            <pc:docMk/>
            <pc:sldMk cId="4065790106" sldId="286"/>
            <ac:spMk id="6" creationId="{1EEBDA52-BE46-433D-AB6E-4D2949F916FF}"/>
          </ac:spMkLst>
        </pc:spChg>
      </pc:sldChg>
      <pc:sldChg chg="modSp add">
        <pc:chgData name="Md Kauser Ahmmed" userId="81e39d19-8d5c-4ffe-9a82-20799efac8e0" providerId="ADAL" clId="{30EBAA48-D00D-436C-B3AC-B0E7F62EC0CE}" dt="2020-09-04T17:20:04.603" v="1561" actId="207"/>
        <pc:sldMkLst>
          <pc:docMk/>
          <pc:sldMk cId="4210391493" sldId="287"/>
        </pc:sldMkLst>
        <pc:spChg chg="mod">
          <ac:chgData name="Md Kauser Ahmmed" userId="81e39d19-8d5c-4ffe-9a82-20799efac8e0" providerId="ADAL" clId="{30EBAA48-D00D-436C-B3AC-B0E7F62EC0CE}" dt="2020-09-04T17:20:04.603" v="1561" actId="207"/>
          <ac:spMkLst>
            <pc:docMk/>
            <pc:sldMk cId="4210391493" sldId="287"/>
            <ac:spMk id="6" creationId="{1EEBDA52-BE46-433D-AB6E-4D2949F916FF}"/>
          </ac:spMkLst>
        </pc:spChg>
      </pc:sldChg>
      <pc:sldChg chg="modSp add">
        <pc:chgData name="Md Kauser Ahmmed" userId="81e39d19-8d5c-4ffe-9a82-20799efac8e0" providerId="ADAL" clId="{30EBAA48-D00D-436C-B3AC-B0E7F62EC0CE}" dt="2020-09-04T17:18:12.227" v="1503" actId="57"/>
        <pc:sldMkLst>
          <pc:docMk/>
          <pc:sldMk cId="3020027435" sldId="288"/>
        </pc:sldMkLst>
        <pc:spChg chg="mod">
          <ac:chgData name="Md Kauser Ahmmed" userId="81e39d19-8d5c-4ffe-9a82-20799efac8e0" providerId="ADAL" clId="{30EBAA48-D00D-436C-B3AC-B0E7F62EC0CE}" dt="2020-09-04T17:08:23.476" v="695" actId="20577"/>
          <ac:spMkLst>
            <pc:docMk/>
            <pc:sldMk cId="3020027435" sldId="288"/>
            <ac:spMk id="2" creationId="{11C6F554-558A-4032-B80E-4A49925BBC1F}"/>
          </ac:spMkLst>
        </pc:spChg>
        <pc:spChg chg="mod">
          <ac:chgData name="Md Kauser Ahmmed" userId="81e39d19-8d5c-4ffe-9a82-20799efac8e0" providerId="ADAL" clId="{30EBAA48-D00D-436C-B3AC-B0E7F62EC0CE}" dt="2020-09-04T17:18:12.227" v="1503" actId="57"/>
          <ac:spMkLst>
            <pc:docMk/>
            <pc:sldMk cId="3020027435" sldId="288"/>
            <ac:spMk id="3" creationId="{FFBD79E3-1E6C-466C-9014-4AD4B20A9108}"/>
          </ac:spMkLst>
        </pc:spChg>
      </pc:sldChg>
    </pc:docChg>
  </pc:docChgLst>
  <pc:docChgLst>
    <pc:chgData name="Md Kauser Ahmmed" userId="81e39d19-8d5c-4ffe-9a82-20799efac8e0" providerId="ADAL" clId="{3FB56EDB-2F38-4CA6-8122-BDEE3AA03212}"/>
    <pc:docChg chg="undo custSel mod addSld delSld modSld">
      <pc:chgData name="Md Kauser Ahmmed" userId="81e39d19-8d5c-4ffe-9a82-20799efac8e0" providerId="ADAL" clId="{3FB56EDB-2F38-4CA6-8122-BDEE3AA03212}" dt="2020-08-13T16:17:18.026" v="415" actId="26606"/>
      <pc:docMkLst>
        <pc:docMk/>
      </pc:docMkLst>
      <pc:sldChg chg="modSp">
        <pc:chgData name="Md Kauser Ahmmed" userId="81e39d19-8d5c-4ffe-9a82-20799efac8e0" providerId="ADAL" clId="{3FB56EDB-2F38-4CA6-8122-BDEE3AA03212}" dt="2020-08-13T16:07:26.918" v="10" actId="20577"/>
        <pc:sldMkLst>
          <pc:docMk/>
          <pc:sldMk cId="1659930921" sldId="256"/>
        </pc:sldMkLst>
        <pc:spChg chg="mod">
          <ac:chgData name="Md Kauser Ahmmed" userId="81e39d19-8d5c-4ffe-9a82-20799efac8e0" providerId="ADAL" clId="{3FB56EDB-2F38-4CA6-8122-BDEE3AA03212}" dt="2020-08-13T16:07:26.918" v="10" actId="20577"/>
          <ac:spMkLst>
            <pc:docMk/>
            <pc:sldMk cId="1659930921" sldId="256"/>
            <ac:spMk id="6" creationId="{1EEBDA52-BE46-433D-AB6E-4D2949F916FF}"/>
          </ac:spMkLst>
        </pc:spChg>
      </pc:sldChg>
      <pc:sldChg chg="addSp delSp modSp">
        <pc:chgData name="Md Kauser Ahmmed" userId="81e39d19-8d5c-4ffe-9a82-20799efac8e0" providerId="ADAL" clId="{3FB56EDB-2F38-4CA6-8122-BDEE3AA03212}" dt="2020-08-13T16:13:15.132" v="309" actId="114"/>
        <pc:sldMkLst>
          <pc:docMk/>
          <pc:sldMk cId="4056875156" sldId="259"/>
        </pc:sldMkLst>
        <pc:spChg chg="mod">
          <ac:chgData name="Md Kauser Ahmmed" userId="81e39d19-8d5c-4ffe-9a82-20799efac8e0" providerId="ADAL" clId="{3FB56EDB-2F38-4CA6-8122-BDEE3AA03212}" dt="2020-08-13T16:08:23.649" v="52" actId="20577"/>
          <ac:spMkLst>
            <pc:docMk/>
            <pc:sldMk cId="4056875156" sldId="259"/>
            <ac:spMk id="2" creationId="{45F2AC63-EFDA-4E7C-A71C-7D3EE46A34E8}"/>
          </ac:spMkLst>
        </pc:spChg>
        <pc:spChg chg="add mod">
          <ac:chgData name="Md Kauser Ahmmed" userId="81e39d19-8d5c-4ffe-9a82-20799efac8e0" providerId="ADAL" clId="{3FB56EDB-2F38-4CA6-8122-BDEE3AA03212}" dt="2020-08-13T16:13:15.132" v="309" actId="114"/>
          <ac:spMkLst>
            <pc:docMk/>
            <pc:sldMk cId="4056875156" sldId="259"/>
            <ac:spMk id="5" creationId="{3B3F8C9C-33C8-4308-AE5B-78786A407AED}"/>
          </ac:spMkLst>
        </pc:spChg>
        <pc:spChg chg="del">
          <ac:chgData name="Md Kauser Ahmmed" userId="81e39d19-8d5c-4ffe-9a82-20799efac8e0" providerId="ADAL" clId="{3FB56EDB-2F38-4CA6-8122-BDEE3AA03212}" dt="2020-08-13T16:08:01.098" v="13" actId="26606"/>
          <ac:spMkLst>
            <pc:docMk/>
            <pc:sldMk cId="4056875156" sldId="259"/>
            <ac:spMk id="9" creationId="{1045B59B-615E-4718-A150-42DE5D03E1C8}"/>
          </ac:spMkLst>
        </pc:spChg>
        <pc:spChg chg="del">
          <ac:chgData name="Md Kauser Ahmmed" userId="81e39d19-8d5c-4ffe-9a82-20799efac8e0" providerId="ADAL" clId="{3FB56EDB-2F38-4CA6-8122-BDEE3AA03212}" dt="2020-08-13T16:08:01.098" v="13" actId="26606"/>
          <ac:spMkLst>
            <pc:docMk/>
            <pc:sldMk cId="4056875156" sldId="259"/>
            <ac:spMk id="11" creationId="{D6CF29CD-38B8-4924-BA11-6D60517487EF}"/>
          </ac:spMkLst>
        </pc:spChg>
        <pc:spChg chg="add">
          <ac:chgData name="Md Kauser Ahmmed" userId="81e39d19-8d5c-4ffe-9a82-20799efac8e0" providerId="ADAL" clId="{3FB56EDB-2F38-4CA6-8122-BDEE3AA03212}" dt="2020-08-13T16:08:01.098" v="13" actId="26606"/>
          <ac:spMkLst>
            <pc:docMk/>
            <pc:sldMk cId="4056875156" sldId="259"/>
            <ac:spMk id="16" creationId="{594D6AA1-A0E1-45F9-8E25-BAB8092293CC}"/>
          </ac:spMkLst>
        </pc:spChg>
        <pc:graphicFrameChg chg="add mod">
          <ac:chgData name="Md Kauser Ahmmed" userId="81e39d19-8d5c-4ffe-9a82-20799efac8e0" providerId="ADAL" clId="{3FB56EDB-2F38-4CA6-8122-BDEE3AA03212}" dt="2020-08-13T16:08:44.832" v="69" actId="1036"/>
          <ac:graphicFrameMkLst>
            <pc:docMk/>
            <pc:sldMk cId="4056875156" sldId="259"/>
            <ac:graphicFrameMk id="3" creationId="{D12EED76-112D-46B0-A106-5896D41AC26E}"/>
          </ac:graphicFrameMkLst>
        </pc:graphicFrameChg>
        <pc:graphicFrameChg chg="del">
          <ac:chgData name="Md Kauser Ahmmed" userId="81e39d19-8d5c-4ffe-9a82-20799efac8e0" providerId="ADAL" clId="{3FB56EDB-2F38-4CA6-8122-BDEE3AA03212}" dt="2020-08-13T16:07:44.941" v="11" actId="478"/>
          <ac:graphicFrameMkLst>
            <pc:docMk/>
            <pc:sldMk cId="4056875156" sldId="259"/>
            <ac:graphicFrameMk id="4" creationId="{A08B40AF-5344-4046-B268-01D1A8551C88}"/>
          </ac:graphicFrameMkLst>
        </pc:graphicFrameChg>
      </pc:sldChg>
      <pc:sldChg chg="modSp">
        <pc:chgData name="Md Kauser Ahmmed" userId="81e39d19-8d5c-4ffe-9a82-20799efac8e0" providerId="ADAL" clId="{3FB56EDB-2F38-4CA6-8122-BDEE3AA03212}" dt="2020-08-13T16:06:13.945" v="2" actId="20577"/>
        <pc:sldMkLst>
          <pc:docMk/>
          <pc:sldMk cId="1010047731" sldId="271"/>
        </pc:sldMkLst>
        <pc:spChg chg="mod">
          <ac:chgData name="Md Kauser Ahmmed" userId="81e39d19-8d5c-4ffe-9a82-20799efac8e0" providerId="ADAL" clId="{3FB56EDB-2F38-4CA6-8122-BDEE3AA03212}" dt="2020-08-13T16:06:13.945" v="2" actId="20577"/>
          <ac:spMkLst>
            <pc:docMk/>
            <pc:sldMk cId="1010047731" sldId="271"/>
            <ac:spMk id="3" creationId="{771893B1-979C-4E59-951A-F29EB496A9C1}"/>
          </ac:spMkLst>
        </pc:spChg>
      </pc:sldChg>
      <pc:sldChg chg="addSp delSp modSp modNotesTx">
        <pc:chgData name="Md Kauser Ahmmed" userId="81e39d19-8d5c-4ffe-9a82-20799efac8e0" providerId="ADAL" clId="{3FB56EDB-2F38-4CA6-8122-BDEE3AA03212}" dt="2020-08-13T16:15:19.515" v="370" actId="20577"/>
        <pc:sldMkLst>
          <pc:docMk/>
          <pc:sldMk cId="1319027720" sldId="277"/>
        </pc:sldMkLst>
        <pc:spChg chg="mod">
          <ac:chgData name="Md Kauser Ahmmed" userId="81e39d19-8d5c-4ffe-9a82-20799efac8e0" providerId="ADAL" clId="{3FB56EDB-2F38-4CA6-8122-BDEE3AA03212}" dt="2020-08-13T16:14:22.051" v="366" actId="26606"/>
          <ac:spMkLst>
            <pc:docMk/>
            <pc:sldMk cId="1319027720" sldId="277"/>
            <ac:spMk id="2" creationId="{9635E579-DC09-4736-88DB-5020F84C8CFD}"/>
          </ac:spMkLst>
        </pc:spChg>
        <pc:spChg chg="add del mod">
          <ac:chgData name="Md Kauser Ahmmed" userId="81e39d19-8d5c-4ffe-9a82-20799efac8e0" providerId="ADAL" clId="{3FB56EDB-2F38-4CA6-8122-BDEE3AA03212}" dt="2020-08-13T16:14:09.360" v="364" actId="478"/>
          <ac:spMkLst>
            <pc:docMk/>
            <pc:sldMk cId="1319027720" sldId="277"/>
            <ac:spMk id="4" creationId="{F77D8355-B601-45B7-9888-B5BE3FB3C90A}"/>
          </ac:spMkLst>
        </pc:spChg>
        <pc:spChg chg="del">
          <ac:chgData name="Md Kauser Ahmmed" userId="81e39d19-8d5c-4ffe-9a82-20799efac8e0" providerId="ADAL" clId="{3FB56EDB-2F38-4CA6-8122-BDEE3AA03212}" dt="2020-08-13T16:14:22.051" v="366" actId="26606"/>
          <ac:spMkLst>
            <pc:docMk/>
            <pc:sldMk cId="1319027720" sldId="277"/>
            <ac:spMk id="33" creationId="{1045B59B-615E-4718-A150-42DE5D03E1C8}"/>
          </ac:spMkLst>
        </pc:spChg>
        <pc:spChg chg="del">
          <ac:chgData name="Md Kauser Ahmmed" userId="81e39d19-8d5c-4ffe-9a82-20799efac8e0" providerId="ADAL" clId="{3FB56EDB-2F38-4CA6-8122-BDEE3AA03212}" dt="2020-08-13T16:14:22.051" v="366" actId="26606"/>
          <ac:spMkLst>
            <pc:docMk/>
            <pc:sldMk cId="1319027720" sldId="277"/>
            <ac:spMk id="35" creationId="{D6CF29CD-38B8-4924-BA11-6D60517487EF}"/>
          </ac:spMkLst>
        </pc:spChg>
        <pc:spChg chg="add">
          <ac:chgData name="Md Kauser Ahmmed" userId="81e39d19-8d5c-4ffe-9a82-20799efac8e0" providerId="ADAL" clId="{3FB56EDB-2F38-4CA6-8122-BDEE3AA03212}" dt="2020-08-13T16:14:22.051" v="366" actId="26606"/>
          <ac:spMkLst>
            <pc:docMk/>
            <pc:sldMk cId="1319027720" sldId="277"/>
            <ac:spMk id="40" creationId="{594D6AA1-A0E1-45F9-8E25-BAB8092293CC}"/>
          </ac:spMkLst>
        </pc:spChg>
        <pc:graphicFrameChg chg="add mod modGraphic">
          <ac:chgData name="Md Kauser Ahmmed" userId="81e39d19-8d5c-4ffe-9a82-20799efac8e0" providerId="ADAL" clId="{3FB56EDB-2F38-4CA6-8122-BDEE3AA03212}" dt="2020-08-13T16:14:22.051" v="366" actId="26606"/>
          <ac:graphicFrameMkLst>
            <pc:docMk/>
            <pc:sldMk cId="1319027720" sldId="277"/>
            <ac:graphicFrameMk id="5" creationId="{2C3CD390-2CF9-4994-88A5-81AA40BDCD12}"/>
          </ac:graphicFrameMkLst>
        </pc:graphicFrameChg>
        <pc:graphicFrameChg chg="del">
          <ac:chgData name="Md Kauser Ahmmed" userId="81e39d19-8d5c-4ffe-9a82-20799efac8e0" providerId="ADAL" clId="{3FB56EDB-2F38-4CA6-8122-BDEE3AA03212}" dt="2020-08-13T16:14:06.995" v="363" actId="478"/>
          <ac:graphicFrameMkLst>
            <pc:docMk/>
            <pc:sldMk cId="1319027720" sldId="277"/>
            <ac:graphicFrameMk id="9" creationId="{2B84D499-7B65-479E-A1D1-906DFA5B8541}"/>
          </ac:graphicFrameMkLst>
        </pc:graphicFrameChg>
      </pc:sldChg>
      <pc:sldChg chg="del">
        <pc:chgData name="Md Kauser Ahmmed" userId="81e39d19-8d5c-4ffe-9a82-20799efac8e0" providerId="ADAL" clId="{3FB56EDB-2F38-4CA6-8122-BDEE3AA03212}" dt="2020-08-13T16:15:57.090" v="371" actId="2696"/>
        <pc:sldMkLst>
          <pc:docMk/>
          <pc:sldMk cId="1766127555" sldId="279"/>
        </pc:sldMkLst>
      </pc:sldChg>
      <pc:sldChg chg="del">
        <pc:chgData name="Md Kauser Ahmmed" userId="81e39d19-8d5c-4ffe-9a82-20799efac8e0" providerId="ADAL" clId="{3FB56EDB-2F38-4CA6-8122-BDEE3AA03212}" dt="2020-08-13T16:15:57.100" v="372" actId="2696"/>
        <pc:sldMkLst>
          <pc:docMk/>
          <pc:sldMk cId="1216062069" sldId="281"/>
        </pc:sldMkLst>
      </pc:sldChg>
      <pc:sldChg chg="del">
        <pc:chgData name="Md Kauser Ahmmed" userId="81e39d19-8d5c-4ffe-9a82-20799efac8e0" providerId="ADAL" clId="{3FB56EDB-2F38-4CA6-8122-BDEE3AA03212}" dt="2020-08-13T16:15:57.109" v="373" actId="2696"/>
        <pc:sldMkLst>
          <pc:docMk/>
          <pc:sldMk cId="3684925731" sldId="282"/>
        </pc:sldMkLst>
      </pc:sldChg>
      <pc:sldChg chg="del">
        <pc:chgData name="Md Kauser Ahmmed" userId="81e39d19-8d5c-4ffe-9a82-20799efac8e0" providerId="ADAL" clId="{3FB56EDB-2F38-4CA6-8122-BDEE3AA03212}" dt="2020-08-13T16:15:57.167" v="374" actId="2696"/>
        <pc:sldMkLst>
          <pc:docMk/>
          <pc:sldMk cId="2464853960" sldId="283"/>
        </pc:sldMkLst>
      </pc:sldChg>
      <pc:sldChg chg="addSp delSp modSp add mod setBg">
        <pc:chgData name="Md Kauser Ahmmed" userId="81e39d19-8d5c-4ffe-9a82-20799efac8e0" providerId="ADAL" clId="{3FB56EDB-2F38-4CA6-8122-BDEE3AA03212}" dt="2020-08-13T16:13:02.475" v="308" actId="114"/>
        <pc:sldMkLst>
          <pc:docMk/>
          <pc:sldMk cId="1891870474" sldId="284"/>
        </pc:sldMkLst>
        <pc:spChg chg="mod">
          <ac:chgData name="Md Kauser Ahmmed" userId="81e39d19-8d5c-4ffe-9a82-20799efac8e0" providerId="ADAL" clId="{3FB56EDB-2F38-4CA6-8122-BDEE3AA03212}" dt="2020-08-13T16:12:22.171" v="256" actId="26606"/>
          <ac:spMkLst>
            <pc:docMk/>
            <pc:sldMk cId="1891870474" sldId="284"/>
            <ac:spMk id="2" creationId="{1706FC24-AA1D-4CDE-A461-17789365CC0D}"/>
          </ac:spMkLst>
        </pc:spChg>
        <pc:spChg chg="add del">
          <ac:chgData name="Md Kauser Ahmmed" userId="81e39d19-8d5c-4ffe-9a82-20799efac8e0" providerId="ADAL" clId="{3FB56EDB-2F38-4CA6-8122-BDEE3AA03212}" dt="2020-08-13T16:12:04.063" v="251" actId="478"/>
          <ac:spMkLst>
            <pc:docMk/>
            <pc:sldMk cId="1891870474" sldId="284"/>
            <ac:spMk id="3" creationId="{A8A17C9E-1ACF-4E3C-85B2-948B894B4171}"/>
          </ac:spMkLst>
        </pc:spChg>
        <pc:spChg chg="add del">
          <ac:chgData name="Md Kauser Ahmmed" userId="81e39d19-8d5c-4ffe-9a82-20799efac8e0" providerId="ADAL" clId="{3FB56EDB-2F38-4CA6-8122-BDEE3AA03212}" dt="2020-08-13T16:12:08.417" v="253"/>
          <ac:spMkLst>
            <pc:docMk/>
            <pc:sldMk cId="1891870474" sldId="284"/>
            <ac:spMk id="5" creationId="{66DD5762-5883-43D5-8CB3-3A93B69876C0}"/>
          </ac:spMkLst>
        </pc:spChg>
        <pc:spChg chg="add del">
          <ac:chgData name="Md Kauser Ahmmed" userId="81e39d19-8d5c-4ffe-9a82-20799efac8e0" providerId="ADAL" clId="{3FB56EDB-2F38-4CA6-8122-BDEE3AA03212}" dt="2020-08-13T16:11:53.894" v="249" actId="26606"/>
          <ac:spMkLst>
            <pc:docMk/>
            <pc:sldMk cId="1891870474" sldId="284"/>
            <ac:spMk id="9" creationId="{76ABFCAE-4D0D-4B61-9173-7A1D3B34A6B0}"/>
          </ac:spMkLst>
        </pc:spChg>
        <pc:spChg chg="add">
          <ac:chgData name="Md Kauser Ahmmed" userId="81e39d19-8d5c-4ffe-9a82-20799efac8e0" providerId="ADAL" clId="{3FB56EDB-2F38-4CA6-8122-BDEE3AA03212}" dt="2020-08-13T16:12:22.171" v="256" actId="26606"/>
          <ac:spMkLst>
            <pc:docMk/>
            <pc:sldMk cId="1891870474" sldId="284"/>
            <ac:spMk id="11" creationId="{594D6AA1-A0E1-45F9-8E25-BAB8092293CC}"/>
          </ac:spMkLst>
        </pc:spChg>
        <pc:spChg chg="add del">
          <ac:chgData name="Md Kauser Ahmmed" userId="81e39d19-8d5c-4ffe-9a82-20799efac8e0" providerId="ADAL" clId="{3FB56EDB-2F38-4CA6-8122-BDEE3AA03212}" dt="2020-08-13T16:11:53.894" v="249" actId="26606"/>
          <ac:spMkLst>
            <pc:docMk/>
            <pc:sldMk cId="1891870474" sldId="284"/>
            <ac:spMk id="12" creationId="{2550BE34-C2B8-49B8-8519-67A8CAD51AE9}"/>
          </ac:spMkLst>
        </pc:spChg>
        <pc:spChg chg="add del">
          <ac:chgData name="Md Kauser Ahmmed" userId="81e39d19-8d5c-4ffe-9a82-20799efac8e0" providerId="ADAL" clId="{3FB56EDB-2F38-4CA6-8122-BDEE3AA03212}" dt="2020-08-13T16:11:53.894" v="249" actId="26606"/>
          <ac:spMkLst>
            <pc:docMk/>
            <pc:sldMk cId="1891870474" sldId="284"/>
            <ac:spMk id="14" creationId="{A7457DD9-5A45-400A-AB4B-4B4EDECA25F1}"/>
          </ac:spMkLst>
        </pc:spChg>
        <pc:spChg chg="add mod">
          <ac:chgData name="Md Kauser Ahmmed" userId="81e39d19-8d5c-4ffe-9a82-20799efac8e0" providerId="ADAL" clId="{3FB56EDB-2F38-4CA6-8122-BDEE3AA03212}" dt="2020-08-13T16:13:02.475" v="308" actId="114"/>
          <ac:spMkLst>
            <pc:docMk/>
            <pc:sldMk cId="1891870474" sldId="284"/>
            <ac:spMk id="15" creationId="{3A0FE97A-9B86-4A94-BFB9-CF69866376F5}"/>
          </ac:spMkLst>
        </pc:spChg>
        <pc:spChg chg="add del">
          <ac:chgData name="Md Kauser Ahmmed" userId="81e39d19-8d5c-4ffe-9a82-20799efac8e0" providerId="ADAL" clId="{3FB56EDB-2F38-4CA6-8122-BDEE3AA03212}" dt="2020-08-13T16:11:53.894" v="249" actId="26606"/>
          <ac:spMkLst>
            <pc:docMk/>
            <pc:sldMk cId="1891870474" sldId="284"/>
            <ac:spMk id="16" creationId="{441CF7D6-A660-431A-B0BB-140A0D5556B6}"/>
          </ac:spMkLst>
        </pc:spChg>
        <pc:spChg chg="add del">
          <ac:chgData name="Md Kauser Ahmmed" userId="81e39d19-8d5c-4ffe-9a82-20799efac8e0" providerId="ADAL" clId="{3FB56EDB-2F38-4CA6-8122-BDEE3AA03212}" dt="2020-08-13T16:11:53.894" v="249" actId="26606"/>
          <ac:spMkLst>
            <pc:docMk/>
            <pc:sldMk cId="1891870474" sldId="284"/>
            <ac:spMk id="18" creationId="{0570A85B-3810-4F95-97B0-CBF4CCDB381C}"/>
          </ac:spMkLst>
        </pc:spChg>
        <pc:graphicFrameChg chg="add del mod">
          <ac:chgData name="Md Kauser Ahmmed" userId="81e39d19-8d5c-4ffe-9a82-20799efac8e0" providerId="ADAL" clId="{3FB56EDB-2F38-4CA6-8122-BDEE3AA03212}" dt="2020-08-13T16:11:59.235" v="250"/>
          <ac:graphicFrameMkLst>
            <pc:docMk/>
            <pc:sldMk cId="1891870474" sldId="284"/>
            <ac:graphicFrameMk id="4" creationId="{FBD9049E-4DDF-4019-932D-3A9ACBDB8EB8}"/>
          </ac:graphicFrameMkLst>
        </pc:graphicFrameChg>
        <pc:graphicFrameChg chg="add mod">
          <ac:chgData name="Md Kauser Ahmmed" userId="81e39d19-8d5c-4ffe-9a82-20799efac8e0" providerId="ADAL" clId="{3FB56EDB-2F38-4CA6-8122-BDEE3AA03212}" dt="2020-08-13T16:12:37.175" v="271" actId="1035"/>
          <ac:graphicFrameMkLst>
            <pc:docMk/>
            <pc:sldMk cId="1891870474" sldId="284"/>
            <ac:graphicFrameMk id="6" creationId="{6BEC8AE8-700F-4481-99AE-0B23D2F93E1E}"/>
          </ac:graphicFrameMkLst>
        </pc:graphicFrameChg>
        <pc:graphicFrameChg chg="add del">
          <ac:chgData name="Md Kauser Ahmmed" userId="81e39d19-8d5c-4ffe-9a82-20799efac8e0" providerId="ADAL" clId="{3FB56EDB-2F38-4CA6-8122-BDEE3AA03212}" dt="2020-08-13T16:11:53.894" v="249" actId="26606"/>
          <ac:graphicFrameMkLst>
            <pc:docMk/>
            <pc:sldMk cId="1891870474" sldId="284"/>
            <ac:graphicFrameMk id="7" creationId="{FBD9049E-4DDF-4019-932D-3A9ACBDB8EB8}"/>
          </ac:graphicFrameMkLst>
        </pc:graphicFrameChg>
      </pc:sldChg>
      <pc:sldChg chg="addSp delSp modSp add del mod setBg delDesignElem">
        <pc:chgData name="Md Kauser Ahmmed" userId="81e39d19-8d5c-4ffe-9a82-20799efac8e0" providerId="ADAL" clId="{3FB56EDB-2F38-4CA6-8122-BDEE3AA03212}" dt="2020-08-13T16:11:11.754" v="244" actId="2696"/>
        <pc:sldMkLst>
          <pc:docMk/>
          <pc:sldMk cId="3660308092" sldId="284"/>
        </pc:sldMkLst>
        <pc:spChg chg="mod">
          <ac:chgData name="Md Kauser Ahmmed" userId="81e39d19-8d5c-4ffe-9a82-20799efac8e0" providerId="ADAL" clId="{3FB56EDB-2F38-4CA6-8122-BDEE3AA03212}" dt="2020-08-13T16:10:46.078" v="243" actId="26606"/>
          <ac:spMkLst>
            <pc:docMk/>
            <pc:sldMk cId="3660308092" sldId="284"/>
            <ac:spMk id="2" creationId="{45F2AC63-EFDA-4E7C-A71C-7D3EE46A34E8}"/>
          </ac:spMkLst>
        </pc:spChg>
        <pc:spChg chg="del">
          <ac:chgData name="Md Kauser Ahmmed" userId="81e39d19-8d5c-4ffe-9a82-20799efac8e0" providerId="ADAL" clId="{3FB56EDB-2F38-4CA6-8122-BDEE3AA03212}" dt="2020-08-13T16:10:35.052" v="240" actId="478"/>
          <ac:spMkLst>
            <pc:docMk/>
            <pc:sldMk cId="3660308092" sldId="284"/>
            <ac:spMk id="5" creationId="{3B3F8C9C-33C8-4308-AE5B-78786A407AED}"/>
          </ac:spMkLst>
        </pc:spChg>
        <pc:spChg chg="add del">
          <ac:chgData name="Md Kauser Ahmmed" userId="81e39d19-8d5c-4ffe-9a82-20799efac8e0" providerId="ADAL" clId="{3FB56EDB-2F38-4CA6-8122-BDEE3AA03212}" dt="2020-08-13T16:10:46.031" v="242" actId="26606"/>
          <ac:spMkLst>
            <pc:docMk/>
            <pc:sldMk cId="3660308092" sldId="284"/>
            <ac:spMk id="9" creationId="{594D6AA1-A0E1-45F9-8E25-BAB8092293CC}"/>
          </ac:spMkLst>
        </pc:spChg>
        <pc:spChg chg="add">
          <ac:chgData name="Md Kauser Ahmmed" userId="81e39d19-8d5c-4ffe-9a82-20799efac8e0" providerId="ADAL" clId="{3FB56EDB-2F38-4CA6-8122-BDEE3AA03212}" dt="2020-08-13T16:10:46.078" v="243" actId="26606"/>
          <ac:spMkLst>
            <pc:docMk/>
            <pc:sldMk cId="3660308092" sldId="284"/>
            <ac:spMk id="11" creationId="{7F57BEA8-497D-4AA8-8A18-BDCD696B25FE}"/>
          </ac:spMkLst>
        </pc:spChg>
        <pc:spChg chg="del">
          <ac:chgData name="Md Kauser Ahmmed" userId="81e39d19-8d5c-4ffe-9a82-20799efac8e0" providerId="ADAL" clId="{3FB56EDB-2F38-4CA6-8122-BDEE3AA03212}" dt="2020-08-13T16:10:12.919" v="237"/>
          <ac:spMkLst>
            <pc:docMk/>
            <pc:sldMk cId="3660308092" sldId="284"/>
            <ac:spMk id="16" creationId="{594D6AA1-A0E1-45F9-8E25-BAB8092293CC}"/>
          </ac:spMkLst>
        </pc:spChg>
        <pc:graphicFrameChg chg="del">
          <ac:chgData name="Md Kauser Ahmmed" userId="81e39d19-8d5c-4ffe-9a82-20799efac8e0" providerId="ADAL" clId="{3FB56EDB-2F38-4CA6-8122-BDEE3AA03212}" dt="2020-08-13T16:10:23.577" v="238" actId="478"/>
          <ac:graphicFrameMkLst>
            <pc:docMk/>
            <pc:sldMk cId="3660308092" sldId="284"/>
            <ac:graphicFrameMk id="3" creationId="{D12EED76-112D-46B0-A106-5896D41AC26E}"/>
          </ac:graphicFrameMkLst>
        </pc:graphicFrameChg>
        <pc:graphicFrameChg chg="add mod modGraphic">
          <ac:chgData name="Md Kauser Ahmmed" userId="81e39d19-8d5c-4ffe-9a82-20799efac8e0" providerId="ADAL" clId="{3FB56EDB-2F38-4CA6-8122-BDEE3AA03212}" dt="2020-08-13T16:10:46.078" v="243" actId="26606"/>
          <ac:graphicFrameMkLst>
            <pc:docMk/>
            <pc:sldMk cId="3660308092" sldId="284"/>
            <ac:graphicFrameMk id="4" creationId="{654F37DA-3465-4EBC-8CDE-6FA104FB8BFC}"/>
          </ac:graphicFrameMkLst>
        </pc:graphicFrameChg>
        <pc:cxnChg chg="add">
          <ac:chgData name="Md Kauser Ahmmed" userId="81e39d19-8d5c-4ffe-9a82-20799efac8e0" providerId="ADAL" clId="{3FB56EDB-2F38-4CA6-8122-BDEE3AA03212}" dt="2020-08-13T16:10:46.078" v="243" actId="26606"/>
          <ac:cxnSpMkLst>
            <pc:docMk/>
            <pc:sldMk cId="3660308092" sldId="284"/>
            <ac:cxnSpMk id="12" creationId="{D2E961F1-4A28-4A5F-BBD4-6E400E5E6C75}"/>
          </ac:cxnSpMkLst>
        </pc:cxnChg>
        <pc:cxnChg chg="add">
          <ac:chgData name="Md Kauser Ahmmed" userId="81e39d19-8d5c-4ffe-9a82-20799efac8e0" providerId="ADAL" clId="{3FB56EDB-2F38-4CA6-8122-BDEE3AA03212}" dt="2020-08-13T16:10:46.078" v="243" actId="26606"/>
          <ac:cxnSpMkLst>
            <pc:docMk/>
            <pc:sldMk cId="3660308092" sldId="284"/>
            <ac:cxnSpMk id="13" creationId="{A82415D3-DDE5-4D63-8CB3-23A5EC581B27}"/>
          </ac:cxnSpMkLst>
        </pc:cxnChg>
        <pc:cxnChg chg="add">
          <ac:chgData name="Md Kauser Ahmmed" userId="81e39d19-8d5c-4ffe-9a82-20799efac8e0" providerId="ADAL" clId="{3FB56EDB-2F38-4CA6-8122-BDEE3AA03212}" dt="2020-08-13T16:10:46.078" v="243" actId="26606"/>
          <ac:cxnSpMkLst>
            <pc:docMk/>
            <pc:sldMk cId="3660308092" sldId="284"/>
            <ac:cxnSpMk id="15" creationId="{AD7193FB-6AE6-4B3B-8F89-56B55DD63B4D}"/>
          </ac:cxnSpMkLst>
        </pc:cxnChg>
      </pc:sldChg>
      <pc:sldChg chg="addSp delSp modSp add mod setBg">
        <pc:chgData name="Md Kauser Ahmmed" userId="81e39d19-8d5c-4ffe-9a82-20799efac8e0" providerId="ADAL" clId="{3FB56EDB-2F38-4CA6-8122-BDEE3AA03212}" dt="2020-08-13T16:17:18.026" v="415" actId="26606"/>
        <pc:sldMkLst>
          <pc:docMk/>
          <pc:sldMk cId="3272573321" sldId="285"/>
        </pc:sldMkLst>
        <pc:spChg chg="mod">
          <ac:chgData name="Md Kauser Ahmmed" userId="81e39d19-8d5c-4ffe-9a82-20799efac8e0" providerId="ADAL" clId="{3FB56EDB-2F38-4CA6-8122-BDEE3AA03212}" dt="2020-08-13T16:17:18.026" v="415" actId="26606"/>
          <ac:spMkLst>
            <pc:docMk/>
            <pc:sldMk cId="3272573321" sldId="285"/>
            <ac:spMk id="2" creationId="{46FE4051-AFEA-404E-86C5-02340A700E59}"/>
          </ac:spMkLst>
        </pc:spChg>
        <pc:spChg chg="del mod">
          <ac:chgData name="Md Kauser Ahmmed" userId="81e39d19-8d5c-4ffe-9a82-20799efac8e0" providerId="ADAL" clId="{3FB56EDB-2F38-4CA6-8122-BDEE3AA03212}" dt="2020-08-13T16:16:37.473" v="407" actId="478"/>
          <ac:spMkLst>
            <pc:docMk/>
            <pc:sldMk cId="3272573321" sldId="285"/>
            <ac:spMk id="3" creationId="{9F552093-1AD3-475B-BDB4-880139FCA6DC}"/>
          </ac:spMkLst>
        </pc:spChg>
        <pc:picChg chg="add mod">
          <ac:chgData name="Md Kauser Ahmmed" userId="81e39d19-8d5c-4ffe-9a82-20799efac8e0" providerId="ADAL" clId="{3FB56EDB-2F38-4CA6-8122-BDEE3AA03212}" dt="2020-08-13T16:17:18.026" v="415" actId="26606"/>
          <ac:picMkLst>
            <pc:docMk/>
            <pc:sldMk cId="3272573321" sldId="285"/>
            <ac:picMk id="5" creationId="{AB787443-80C7-4C19-80ED-400B42B5B494}"/>
          </ac:picMkLst>
        </pc:picChg>
      </pc:sldChg>
    </pc:docChg>
  </pc:docChgLst>
  <pc:docChgLst>
    <pc:chgData name="Md Kauser Ahmmed" userId="81e39d19-8d5c-4ffe-9a82-20799efac8e0" providerId="ADAL" clId="{3F1FE1C7-9C42-45CC-90F8-B1358FC05D8D}"/>
    <pc:docChg chg="modSld">
      <pc:chgData name="Md Kauser Ahmmed" userId="81e39d19-8d5c-4ffe-9a82-20799efac8e0" providerId="ADAL" clId="{3F1FE1C7-9C42-45CC-90F8-B1358FC05D8D}" dt="2021-04-25T22:43:54.803" v="521" actId="20577"/>
      <pc:docMkLst>
        <pc:docMk/>
      </pc:docMkLst>
      <pc:sldChg chg="modNotesTx">
        <pc:chgData name="Md Kauser Ahmmed" userId="81e39d19-8d5c-4ffe-9a82-20799efac8e0" providerId="ADAL" clId="{3F1FE1C7-9C42-45CC-90F8-B1358FC05D8D}" dt="2021-04-25T22:43:54.803" v="521" actId="20577"/>
        <pc:sldMkLst>
          <pc:docMk/>
          <pc:sldMk cId="12625399" sldId="31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6B7C7-F232-4E49-A950-FE41516D56E2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32C02-0377-4324-AD4C-70FF53436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64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32C02-0377-4324-AD4C-70FF53436D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16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32C02-0377-4324-AD4C-70FF53436D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63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32C02-0377-4324-AD4C-70FF53436D3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24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35CED-CD20-4EE7-9B5F-7DE741E5F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EADD61-2E72-4498-A2F7-74218F950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03984-79BC-468A-B288-7C17F5742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B19B9-2240-47FF-9086-2D0208A4D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2A5FF-FE1C-4A5E-A12F-17870E80A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14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B7A11-FAF1-489D-AAF2-793A97212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A7943-914F-4A86-82EC-EB71A573D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79044-DDE9-46F2-A2B2-967942F04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FF9D6-9932-4BE6-90CF-C4CE01C7D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9E5FF-6A50-44FE-832D-14F8185D4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76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E2621E-7084-4940-B24E-F040AFF44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3297C0-66C6-49B6-9133-0EF744DA6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EDB21-0D5F-4A50-855B-58FDC7157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D5ED0-00D4-46BF-9835-CD57B5E0C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13740-6E7D-444C-ACEF-CC2B41986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00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3EB53-EB32-4341-9F89-D9FB8520C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D762D-CC1A-4F24-813E-6849D2154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02132-2C53-4FB0-967C-299DB6135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BF99F-8744-4E32-B7BF-7E85D4B33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BF255-FF5B-4586-96CE-558642304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0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5D2BE-9B3D-4A08-83E6-C3361364E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96C2C-FD71-4010-981F-E7F4FEFE7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956D1-7135-47DE-B180-74AD87AE0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0AD22-D67A-48ED-9D97-12F5B238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3433A-6068-42B9-B30B-8AC3B38E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96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7A7C0-12DB-49AC-B0E2-D6B77C9CF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9C1C4-5D9E-420D-99E5-19A1C82BE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F59AE-1DB0-4F1C-B3B2-7CDA040A6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C2AB8-50D7-4620-9DA2-12B9F4DBD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B0171-C399-4B36-8100-BC29F685D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4C8D8-29BE-4A6F-9F42-D458A823F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8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A3D30-36AE-4EEA-AA88-2ADF03394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B349B-D3D4-4BA8-BD36-90F651077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46885-08A0-4F71-B61D-F11840E62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37934-D691-4FFB-AC3F-8F1B49B6D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912633-8602-4D7E-976A-C230B4817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585B50-5998-4A90-BBAE-8F8920660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23EDE1-84E4-453F-B2F0-50CA62F5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57229-7386-47C9-9915-8EE132260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65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B5CC6-902A-4A7E-B78C-11222046B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DD7E3-1A22-4A7F-9D28-4DC44E7D0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30AC25-D2EC-4496-99C2-ACCA29239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03FF5-0725-400C-A15E-FB64DDD6D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66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730ABD-EA61-403E-8120-6DF1E9AF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B1827C-B3CA-4708-AFB1-BF7D157ED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8AD9A-BB13-4E01-8CC3-BC484023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1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7600E-0674-4EFF-B668-0F50A3105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A77BB-ED5A-4EEA-83A8-63A880855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00E11-04B2-4AC1-BAEE-C1ECD2CEE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D361F-F331-4714-B810-BEC3A4FD1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3F5E6-5710-4CD5-BF9E-08513677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20C4B-A5A8-40A8-838B-232699FCC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84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DBCF2-0FEE-46CA-AA81-E1B1A9C71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428100-0F40-4712-B722-CD9616535B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216661-CCA1-4D8B-BB32-A47F1259C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1D9BC-718C-40CF-AE25-DE86A5209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84229-D52A-4E01-8E09-A548623D2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A6CF1-AB3E-4D0C-9BA0-499C6518B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56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BED0D6-2F8F-400D-B776-35D25EE28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C8B33-771A-4850-B7E3-082A97CBA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31B9F-1B98-460B-9716-5675D5975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1B9CF-4F71-45CB-B0F9-5377CB0F66EB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44AE5-A911-40CE-B7B4-C8FE6B0BC0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2FC88-B563-459C-9403-35C4F0778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7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9FD02-AF24-4C8F-A8BA-6E93451921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893B1-979C-4E59-951A-F29EB496A9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May 07, 2021</a:t>
            </a:r>
          </a:p>
        </p:txBody>
      </p:sp>
    </p:spTree>
    <p:extLst>
      <p:ext uri="{BB962C8B-B14F-4D97-AF65-F5344CB8AC3E}">
        <p14:creationId xmlns:p14="http://schemas.microsoft.com/office/powerpoint/2010/main" val="1010047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CDB703-6FB7-4CFF-9B2D-E5EBF74AF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Time spent inside and outside CAM for a degree threshold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17B0509-AA64-4F94-92D7-4DEED5ACB3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0166713"/>
              </p:ext>
            </p:extLst>
          </p:nvPr>
        </p:nvGraphicFramePr>
        <p:xfrm>
          <a:off x="643467" y="2163919"/>
          <a:ext cx="10905069" cy="3416816"/>
        </p:xfrm>
        <a:graphic>
          <a:graphicData uri="http://schemas.openxmlformats.org/drawingml/2006/table">
            <a:tbl>
              <a:tblPr firstRow="1" firstCol="1" bandRow="1">
                <a:solidFill>
                  <a:schemeClr val="accent1">
                    <a:lumMod val="20000"/>
                    <a:lumOff val="80000"/>
                  </a:schemeClr>
                </a:solidFill>
                <a:tableStyleId>{5C22544A-7EE6-4342-B048-85BDC9FD1C3A}</a:tableStyleId>
              </a:tblPr>
              <a:tblGrid>
                <a:gridCol w="2442485">
                  <a:extLst>
                    <a:ext uri="{9D8B030D-6E8A-4147-A177-3AD203B41FA5}">
                      <a16:colId xmlns:a16="http://schemas.microsoft.com/office/drawing/2014/main" val="2811337228"/>
                    </a:ext>
                  </a:extLst>
                </a:gridCol>
                <a:gridCol w="2031819">
                  <a:extLst>
                    <a:ext uri="{9D8B030D-6E8A-4147-A177-3AD203B41FA5}">
                      <a16:colId xmlns:a16="http://schemas.microsoft.com/office/drawing/2014/main" val="836175341"/>
                    </a:ext>
                  </a:extLst>
                </a:gridCol>
                <a:gridCol w="2064994">
                  <a:extLst>
                    <a:ext uri="{9D8B030D-6E8A-4147-A177-3AD203B41FA5}">
                      <a16:colId xmlns:a16="http://schemas.microsoft.com/office/drawing/2014/main" val="1592722543"/>
                    </a:ext>
                  </a:extLst>
                </a:gridCol>
                <a:gridCol w="2234426">
                  <a:extLst>
                    <a:ext uri="{9D8B030D-6E8A-4147-A177-3AD203B41FA5}">
                      <a16:colId xmlns:a16="http://schemas.microsoft.com/office/drawing/2014/main" val="3817049937"/>
                    </a:ext>
                  </a:extLst>
                </a:gridCol>
                <a:gridCol w="2131345">
                  <a:extLst>
                    <a:ext uri="{9D8B030D-6E8A-4147-A177-3AD203B41FA5}">
                      <a16:colId xmlns:a16="http://schemas.microsoft.com/office/drawing/2014/main" val="4276753545"/>
                    </a:ext>
                  </a:extLst>
                </a:gridCol>
              </a:tblGrid>
              <a:tr h="12691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all" spc="60">
                          <a:solidFill>
                            <a:schemeClr val="tx1"/>
                          </a:solidFill>
                          <a:effectLst/>
                        </a:rPr>
                        <a:t>Network Name</a:t>
                      </a:r>
                      <a:endParaRPr lang="en-US" sz="1700" b="1" cap="all" spc="6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5998" marR="195998" marT="195998" marB="1959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all" spc="60">
                          <a:solidFill>
                            <a:schemeClr val="tx1"/>
                          </a:solidFill>
                          <a:effectLst/>
                        </a:rPr>
                        <a:t>CAM only (sec)</a:t>
                      </a:r>
                      <a:endParaRPr lang="en-US" sz="1700" b="1" cap="all" spc="6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5998" marR="195998" marT="195998" marB="1959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all" spc="60">
                          <a:solidFill>
                            <a:schemeClr val="tx1"/>
                          </a:solidFill>
                          <a:effectLst/>
                        </a:rPr>
                        <a:t>Hash only (sec)</a:t>
                      </a:r>
                      <a:endParaRPr lang="en-US" sz="1700" b="1" cap="all" spc="6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5998" marR="195998" marT="195998" marB="1959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all" spc="60">
                          <a:solidFill>
                            <a:schemeClr val="tx1"/>
                          </a:solidFill>
                          <a:effectLst/>
                        </a:rPr>
                        <a:t>CAM (degree &lt;= 200) (sec)</a:t>
                      </a:r>
                      <a:endParaRPr lang="en-US" sz="1700" b="1" cap="all" spc="6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5998" marR="195998" marT="195998" marB="1959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all" spc="60">
                          <a:solidFill>
                            <a:schemeClr val="tx1"/>
                          </a:solidFill>
                          <a:effectLst/>
                        </a:rPr>
                        <a:t>Hash ( degree &gt; 200) (sec)</a:t>
                      </a:r>
                      <a:endParaRPr lang="en-US" sz="1700" b="1" cap="all" spc="6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5998" marR="195998" marT="195998" marB="1959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2219168"/>
                  </a:ext>
                </a:extLst>
              </a:tr>
              <a:tr h="5369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none" spc="0">
                          <a:solidFill>
                            <a:schemeClr val="tx1"/>
                          </a:solidFill>
                          <a:effectLst/>
                        </a:rPr>
                        <a:t>Youtube</a:t>
                      </a:r>
                      <a:endParaRPr lang="en-US" sz="1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999" marR="97999" marT="0" marB="13066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cap="none" spc="0">
                          <a:solidFill>
                            <a:schemeClr val="tx1"/>
                          </a:solidFill>
                          <a:effectLst/>
                        </a:rPr>
                        <a:t>0.036</a:t>
                      </a:r>
                      <a:endParaRPr lang="en-US" sz="2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999" marR="97999" marT="0" marB="13066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cap="none" spc="0">
                          <a:solidFill>
                            <a:schemeClr val="tx1"/>
                          </a:solidFill>
                          <a:effectLst/>
                        </a:rPr>
                        <a:t>0.33</a:t>
                      </a:r>
                      <a:endParaRPr lang="en-US" sz="2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999" marR="97999" marT="0" marB="13066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cap="none" spc="0">
                          <a:solidFill>
                            <a:schemeClr val="tx1"/>
                          </a:solidFill>
                          <a:effectLst/>
                        </a:rPr>
                        <a:t>0.038</a:t>
                      </a:r>
                      <a:endParaRPr lang="en-US" sz="2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999" marR="97999" marT="0" marB="13066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cap="none" spc="0">
                          <a:solidFill>
                            <a:schemeClr val="tx1"/>
                          </a:solidFill>
                          <a:effectLst/>
                        </a:rPr>
                        <a:t>0.056</a:t>
                      </a:r>
                      <a:endParaRPr lang="en-US" sz="2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999" marR="97999" marT="0" marB="13066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5935848"/>
                  </a:ext>
                </a:extLst>
              </a:tr>
              <a:tr h="5369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none" spc="0">
                          <a:solidFill>
                            <a:schemeClr val="tx1"/>
                          </a:solidFill>
                          <a:effectLst/>
                        </a:rPr>
                        <a:t>Pokec</a:t>
                      </a:r>
                      <a:endParaRPr lang="en-US" sz="1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999" marR="97999" marT="0" marB="13066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cap="none" spc="0">
                          <a:solidFill>
                            <a:schemeClr val="tx1"/>
                          </a:solidFill>
                          <a:effectLst/>
                        </a:rPr>
                        <a:t>0.44</a:t>
                      </a:r>
                      <a:endParaRPr lang="en-US" sz="2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999" marR="97999" marT="0" marB="13066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cap="none" spc="0">
                          <a:solidFill>
                            <a:schemeClr val="tx1"/>
                          </a:solidFill>
                          <a:effectLst/>
                        </a:rPr>
                        <a:t>3.99</a:t>
                      </a:r>
                      <a:endParaRPr lang="en-US" sz="2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999" marR="97999" marT="0" marB="13066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cap="none" spc="0">
                          <a:solidFill>
                            <a:schemeClr val="tx1"/>
                          </a:solidFill>
                          <a:effectLst/>
                        </a:rPr>
                        <a:t>0.53</a:t>
                      </a:r>
                      <a:endParaRPr lang="en-US" sz="2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999" marR="97999" marT="0" marB="13066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cap="none" spc="0">
                          <a:solidFill>
                            <a:schemeClr val="tx1"/>
                          </a:solidFill>
                          <a:effectLst/>
                        </a:rPr>
                        <a:t>0.14</a:t>
                      </a:r>
                      <a:endParaRPr lang="en-US" sz="2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999" marR="97999" marT="0" marB="13066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909200"/>
                  </a:ext>
                </a:extLst>
              </a:tr>
              <a:tr h="5369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none" spc="0">
                          <a:solidFill>
                            <a:schemeClr val="tx1"/>
                          </a:solidFill>
                          <a:effectLst/>
                        </a:rPr>
                        <a:t>LiveJournal</a:t>
                      </a:r>
                      <a:endParaRPr lang="en-US" sz="1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999" marR="97999" marT="0" marB="13066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cap="none" spc="0">
                          <a:solidFill>
                            <a:schemeClr val="tx1"/>
                          </a:solidFill>
                          <a:effectLst/>
                        </a:rPr>
                        <a:t>0.41</a:t>
                      </a:r>
                      <a:endParaRPr lang="en-US" sz="2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999" marR="97999" marT="0" marB="13066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cap="none" spc="0">
                          <a:solidFill>
                            <a:schemeClr val="tx1"/>
                          </a:solidFill>
                          <a:effectLst/>
                        </a:rPr>
                        <a:t>3.42</a:t>
                      </a:r>
                      <a:endParaRPr lang="en-US" sz="2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999" marR="97999" marT="0" marB="13066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999" marR="97999" marT="0" marB="13066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999" marR="97999" marT="0" marB="13066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5865429"/>
                  </a:ext>
                </a:extLst>
              </a:tr>
              <a:tr h="5369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none" spc="0">
                          <a:solidFill>
                            <a:schemeClr val="tx1"/>
                          </a:solidFill>
                          <a:effectLst/>
                        </a:rPr>
                        <a:t>Orkut</a:t>
                      </a:r>
                      <a:endParaRPr lang="en-US" sz="1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999" marR="97999" marT="0" marB="13066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cap="none" spc="0">
                          <a:solidFill>
                            <a:schemeClr val="tx1"/>
                          </a:solidFill>
                          <a:effectLst/>
                        </a:rPr>
                        <a:t>1.37</a:t>
                      </a:r>
                      <a:endParaRPr lang="en-US" sz="2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999" marR="97999" marT="0" marB="13066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cap="none" spc="0">
                          <a:solidFill>
                            <a:schemeClr val="tx1"/>
                          </a:solidFill>
                          <a:effectLst/>
                        </a:rPr>
                        <a:t>16.92</a:t>
                      </a:r>
                      <a:endParaRPr lang="en-US" sz="2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999" marR="97999" marT="0" marB="13066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cap="none" spc="0">
                          <a:solidFill>
                            <a:schemeClr val="tx1"/>
                          </a:solidFill>
                          <a:effectLst/>
                        </a:rPr>
                        <a:t>1.07</a:t>
                      </a:r>
                      <a:endParaRPr lang="en-US" sz="2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999" marR="97999" marT="0" marB="13066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cap="none" spc="0">
                          <a:solidFill>
                            <a:schemeClr val="tx1"/>
                          </a:solidFill>
                          <a:effectLst/>
                        </a:rPr>
                        <a:t>1.05</a:t>
                      </a:r>
                      <a:endParaRPr lang="en-US" sz="2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999" marR="97999" marT="0" marB="13066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238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4442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C5294-2F19-4097-AAC0-E92829E49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6E464-1185-43E9-8549-13F60BB44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51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64D39-3401-429C-8E39-60620B78E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CAM Capacity vs Degree</a:t>
            </a:r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4838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97334AFF-E01A-4EA6-AA16-1134966451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48" y="3206912"/>
            <a:ext cx="4974336" cy="2362809"/>
          </a:xfrm>
          <a:prstGeom prst="rect">
            <a:avLst/>
          </a:prstGeom>
        </p:spPr>
      </p:pic>
      <p:sp>
        <p:nvSpPr>
          <p:cNvPr id="29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9E0B625D-0A53-46CB-9097-16987DC792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516" y="3209246"/>
            <a:ext cx="4974336" cy="236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086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A2951-4825-4280-AFAD-BD7638172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CAM Capacity vs Degree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516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F578C108-86CB-47F7-B624-1EC12B4D1C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48" y="3206912"/>
            <a:ext cx="4974336" cy="2362809"/>
          </a:xfrm>
          <a:prstGeom prst="rect">
            <a:avLst/>
          </a:prstGeom>
        </p:spPr>
      </p:pic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B1DFD8A7-4E1E-4998-8DC9-403C7C2FC9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516" y="3209246"/>
            <a:ext cx="4974336" cy="236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764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B52D2-518F-435B-A43D-5483FF571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12DE-832B-4F13-AD8D-54E44CAC6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916544"/>
            <a:ext cx="3427283" cy="436384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400" dirty="0"/>
              <a:t>Scatter plots of the degree of a vertex vs the number of CAM entries (CAM Capacity)</a:t>
            </a:r>
          </a:p>
          <a:p>
            <a:endParaRPr lang="en-US" sz="2400" dirty="0"/>
          </a:p>
          <a:p>
            <a:r>
              <a:rPr lang="en-US" sz="2400" dirty="0"/>
              <a:t>Plot of the percentage of the vertices satisfied vs the CAM capacity</a:t>
            </a:r>
          </a:p>
          <a:p>
            <a:endParaRPr lang="en-US" sz="2400" dirty="0"/>
          </a:p>
          <a:p>
            <a:r>
              <a:rPr lang="en-US" sz="2400" dirty="0"/>
              <a:t>For a degree threshold, estimate the time spent outside CAM and time spent in Hash</a:t>
            </a:r>
          </a:p>
          <a:p>
            <a:pPr marL="0"/>
            <a:endParaRPr lang="en-US" sz="2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A1824F9-7648-4ABF-A664-0465A6D933AF}"/>
              </a:ext>
            </a:extLst>
          </p:cNvPr>
          <p:cNvSpPr txBox="1"/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Note: All experiment results in the slides are executed on Cori KNL nodes</a:t>
            </a:r>
          </a:p>
        </p:txBody>
      </p:sp>
    </p:spTree>
    <p:extLst>
      <p:ext uri="{BB962C8B-B14F-4D97-AF65-F5344CB8AC3E}">
        <p14:creationId xmlns:p14="http://schemas.microsoft.com/office/powerpoint/2010/main" val="940564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444452-44CA-40F3-ABA2-DCD182608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CAM Capacity vs Degree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DF6A0CCB-8311-4A18-879C-49B3D2845A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528" y="1675227"/>
            <a:ext cx="925094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373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AAA16C-4CF7-41A7-B593-359615B89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CAM Capacity vs Degree (iteration 10)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5C893EAD-17AC-4FE5-95B6-4C25BD81D6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528" y="1675227"/>
            <a:ext cx="925094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002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830B44-239A-4A81-B97B-E040EBB96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CAM Capacity vs Degree 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B2E2FB7E-1C39-45B1-91FF-5E12B087DA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528" y="1675227"/>
            <a:ext cx="925094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24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BA074A-355E-4BFF-84B5-1BA364934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CAM Capacity vs Degree (iteration 10)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8CB98548-80D1-40F1-B37F-4D435DB64A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528" y="1675227"/>
            <a:ext cx="925094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592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1438F4-D0D6-49A8-9BF1-39B8ECD63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Percentage of Vertices Satisfied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AC3C2712-638A-40E4-94A2-C7CCFEB7D2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528" y="1675227"/>
            <a:ext cx="925094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667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3BB8C3-CB03-4C66-9186-6EBFAB04E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Percentage of Vertices Satisfied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119C3688-FB87-498B-8E6A-C827F11F9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528" y="1675227"/>
            <a:ext cx="925094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99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8DB1B-CF91-468D-BE3F-1176FAEC2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Percentage of Vertices Satisfied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086713DA-177E-4B6A-B29D-E8E6E48D41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528" y="1675227"/>
            <a:ext cx="925094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374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11403</TotalTime>
  <Words>175</Words>
  <Application>Microsoft Office PowerPoint</Application>
  <PresentationFormat>Widescreen</PresentationFormat>
  <Paragraphs>48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Weekly Meeting</vt:lpstr>
      <vt:lpstr>Outline</vt:lpstr>
      <vt:lpstr>CAM Capacity vs Degree</vt:lpstr>
      <vt:lpstr>CAM Capacity vs Degree (iteration 10)</vt:lpstr>
      <vt:lpstr>CAM Capacity vs Degree </vt:lpstr>
      <vt:lpstr>CAM Capacity vs Degree (iteration 10)</vt:lpstr>
      <vt:lpstr>Percentage of Vertices Satisfied</vt:lpstr>
      <vt:lpstr>Percentage of Vertices Satisfied</vt:lpstr>
      <vt:lpstr>Percentage of Vertices Satisfied</vt:lpstr>
      <vt:lpstr>Time spent inside and outside CAM for a degree threshold</vt:lpstr>
      <vt:lpstr>Appendix</vt:lpstr>
      <vt:lpstr>CAM Capacity vs Degree</vt:lpstr>
      <vt:lpstr>CAM Capacity vs Degree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Meeting</dc:title>
  <dc:creator>Md Kauser Ahmmed</dc:creator>
  <cp:lastModifiedBy>Md Kauser Ahmmed</cp:lastModifiedBy>
  <cp:revision>33</cp:revision>
  <dcterms:created xsi:type="dcterms:W3CDTF">2020-10-09T16:23:39Z</dcterms:created>
  <dcterms:modified xsi:type="dcterms:W3CDTF">2021-05-07T17:20:49Z</dcterms:modified>
</cp:coreProperties>
</file>