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305" r:id="rId3"/>
    <p:sldId id="332" r:id="rId4"/>
    <p:sldId id="341" r:id="rId5"/>
    <p:sldId id="340" r:id="rId6"/>
    <p:sldId id="342" r:id="rId7"/>
    <p:sldId id="336" r:id="rId8"/>
    <p:sldId id="344" r:id="rId9"/>
    <p:sldId id="345" r:id="rId10"/>
    <p:sldId id="346" r:id="rId11"/>
    <p:sldId id="343" r:id="rId12"/>
    <p:sldId id="333" r:id="rId13"/>
    <p:sldId id="337" r:id="rId14"/>
    <p:sldId id="338" r:id="rId15"/>
    <p:sldId id="334" r:id="rId16"/>
    <p:sldId id="33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B64D1-4BF7-4FA1-B4C0-56E75BA004BF}" v="13" dt="2021-03-19T17:18:31.5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Kauser Ahmmed" userId="81e39d19-8d5c-4ffe-9a82-20799efac8e0" providerId="ADAL" clId="{2554A87A-042F-4922-82FB-7BB22204AE77}"/>
    <pc:docChg chg="undo custSel mod addSld delSld modSld sldOrd">
      <pc:chgData name="Md Kauser Ahmmed" userId="81e39d19-8d5c-4ffe-9a82-20799efac8e0" providerId="ADAL" clId="{2554A87A-042F-4922-82FB-7BB22204AE77}" dt="2021-02-04T17:29:38.955" v="913" actId="14100"/>
      <pc:docMkLst>
        <pc:docMk/>
      </pc:docMkLst>
      <pc:sldChg chg="modSp mod">
        <pc:chgData name="Md Kauser Ahmmed" userId="81e39d19-8d5c-4ffe-9a82-20799efac8e0" providerId="ADAL" clId="{2554A87A-042F-4922-82FB-7BB22204AE77}" dt="2021-02-04T16:39:18.419" v="15" actId="20577"/>
        <pc:sldMkLst>
          <pc:docMk/>
          <pc:sldMk cId="2006097519" sldId="256"/>
        </pc:sldMkLst>
        <pc:spChg chg="mod">
          <ac:chgData name="Md Kauser Ahmmed" userId="81e39d19-8d5c-4ffe-9a82-20799efac8e0" providerId="ADAL" clId="{2554A87A-042F-4922-82FB-7BB22204AE77}" dt="2021-02-04T16:39:18.419" v="15" actId="20577"/>
          <ac:spMkLst>
            <pc:docMk/>
            <pc:sldMk cId="2006097519" sldId="256"/>
            <ac:spMk id="3" creationId="{4A796019-1174-416E-99B9-9CF117EE3B6F}"/>
          </ac:spMkLst>
        </pc:spChg>
      </pc:sldChg>
      <pc:sldChg chg="addSp delSp modSp del mod">
        <pc:chgData name="Md Kauser Ahmmed" userId="81e39d19-8d5c-4ffe-9a82-20799efac8e0" providerId="ADAL" clId="{2554A87A-042F-4922-82FB-7BB22204AE77}" dt="2021-02-04T16:45:09.166" v="669" actId="47"/>
        <pc:sldMkLst>
          <pc:docMk/>
          <pc:sldMk cId="2706077540" sldId="294"/>
        </pc:sldMkLst>
        <pc:spChg chg="mod">
          <ac:chgData name="Md Kauser Ahmmed" userId="81e39d19-8d5c-4ffe-9a82-20799efac8e0" providerId="ADAL" clId="{2554A87A-042F-4922-82FB-7BB22204AE77}" dt="2021-02-04T16:43:24.688" v="556" actId="20577"/>
          <ac:spMkLst>
            <pc:docMk/>
            <pc:sldMk cId="2706077540" sldId="294"/>
            <ac:spMk id="2" creationId="{67336AB1-F8D3-4CB3-A161-02F750F9D74B}"/>
          </ac:spMkLst>
        </pc:spChg>
        <pc:spChg chg="add del mod">
          <ac:chgData name="Md Kauser Ahmmed" userId="81e39d19-8d5c-4ffe-9a82-20799efac8e0" providerId="ADAL" clId="{2554A87A-042F-4922-82FB-7BB22204AE77}" dt="2021-02-04T16:44:59.799" v="666" actId="21"/>
          <ac:spMkLst>
            <pc:docMk/>
            <pc:sldMk cId="2706077540" sldId="294"/>
            <ac:spMk id="5" creationId="{8BDE0A4E-4937-48FB-8AC6-5B9BA9967CEE}"/>
          </ac:spMkLst>
        </pc:spChg>
        <pc:graphicFrameChg chg="del">
          <ac:chgData name="Md Kauser Ahmmed" userId="81e39d19-8d5c-4ffe-9a82-20799efac8e0" providerId="ADAL" clId="{2554A87A-042F-4922-82FB-7BB22204AE77}" dt="2021-02-04T16:43:09.618" v="500" actId="478"/>
          <ac:graphicFrameMkLst>
            <pc:docMk/>
            <pc:sldMk cId="2706077540" sldId="294"/>
            <ac:graphicFrameMk id="3" creationId="{1431F11D-504D-4663-AADC-B78B5F811D45}"/>
          </ac:graphicFrameMkLst>
        </pc:graphicFrameChg>
      </pc:sldChg>
      <pc:sldChg chg="modSp del mod">
        <pc:chgData name="Md Kauser Ahmmed" userId="81e39d19-8d5c-4ffe-9a82-20799efac8e0" providerId="ADAL" clId="{2554A87A-042F-4922-82FB-7BB22204AE77}" dt="2021-02-04T16:47:28.596" v="804" actId="47"/>
        <pc:sldMkLst>
          <pc:docMk/>
          <pc:sldMk cId="3757853394" sldId="304"/>
        </pc:sldMkLst>
        <pc:spChg chg="mod">
          <ac:chgData name="Md Kauser Ahmmed" userId="81e39d19-8d5c-4ffe-9a82-20799efac8e0" providerId="ADAL" clId="{2554A87A-042F-4922-82FB-7BB22204AE77}" dt="2021-02-04T16:47:25.358" v="803" actId="6549"/>
          <ac:spMkLst>
            <pc:docMk/>
            <pc:sldMk cId="3757853394" sldId="304"/>
            <ac:spMk id="2" creationId="{C87A91E3-C29D-4DDE-BB3A-4702FCC6AB6F}"/>
          </ac:spMkLst>
        </pc:spChg>
      </pc:sldChg>
      <pc:sldChg chg="modSp mod">
        <pc:chgData name="Md Kauser Ahmmed" userId="81e39d19-8d5c-4ffe-9a82-20799efac8e0" providerId="ADAL" clId="{2554A87A-042F-4922-82FB-7BB22204AE77}" dt="2021-02-04T16:43:02.005" v="499"/>
        <pc:sldMkLst>
          <pc:docMk/>
          <pc:sldMk cId="4123713712" sldId="305"/>
        </pc:sldMkLst>
        <pc:spChg chg="mod">
          <ac:chgData name="Md Kauser Ahmmed" userId="81e39d19-8d5c-4ffe-9a82-20799efac8e0" providerId="ADAL" clId="{2554A87A-042F-4922-82FB-7BB22204AE77}" dt="2021-02-04T16:43:02.005" v="499"/>
          <ac:spMkLst>
            <pc:docMk/>
            <pc:sldMk cId="4123713712" sldId="305"/>
            <ac:spMk id="3" creationId="{536440B4-0F32-4E6F-879A-258FDDE8E431}"/>
          </ac:spMkLst>
        </pc:spChg>
      </pc:sldChg>
      <pc:sldChg chg="ord">
        <pc:chgData name="Md Kauser Ahmmed" userId="81e39d19-8d5c-4ffe-9a82-20799efac8e0" providerId="ADAL" clId="{2554A87A-042F-4922-82FB-7BB22204AE77}" dt="2021-02-04T17:27:13.865" v="834"/>
        <pc:sldMkLst>
          <pc:docMk/>
          <pc:sldMk cId="1501567427" sldId="307"/>
        </pc:sldMkLst>
      </pc:sldChg>
      <pc:sldChg chg="addSp delSp modSp new mod setBg">
        <pc:chgData name="Md Kauser Ahmmed" userId="81e39d19-8d5c-4ffe-9a82-20799efac8e0" providerId="ADAL" clId="{2554A87A-042F-4922-82FB-7BB22204AE77}" dt="2021-02-04T16:46:46.297" v="802" actId="20577"/>
        <pc:sldMkLst>
          <pc:docMk/>
          <pc:sldMk cId="255317006" sldId="314"/>
        </pc:sldMkLst>
        <pc:spChg chg="mod">
          <ac:chgData name="Md Kauser Ahmmed" userId="81e39d19-8d5c-4ffe-9a82-20799efac8e0" providerId="ADAL" clId="{2554A87A-042F-4922-82FB-7BB22204AE77}" dt="2021-02-04T16:45:16.392" v="670" actId="26606"/>
          <ac:spMkLst>
            <pc:docMk/>
            <pc:sldMk cId="255317006" sldId="314"/>
            <ac:spMk id="2" creationId="{73D19436-5776-4AA5-88FC-891FFBF5AC70}"/>
          </ac:spMkLst>
        </pc:spChg>
        <pc:spChg chg="add del">
          <ac:chgData name="Md Kauser Ahmmed" userId="81e39d19-8d5c-4ffe-9a82-20799efac8e0" providerId="ADAL" clId="{2554A87A-042F-4922-82FB-7BB22204AE77}" dt="2021-02-04T16:44:41.138" v="637"/>
          <ac:spMkLst>
            <pc:docMk/>
            <pc:sldMk cId="255317006" sldId="314"/>
            <ac:spMk id="3" creationId="{9E5618E2-E2A1-4A2F-BCE8-F0EF41C1BF40}"/>
          </ac:spMkLst>
        </pc:spChg>
        <pc:spChg chg="add mod">
          <ac:chgData name="Md Kauser Ahmmed" userId="81e39d19-8d5c-4ffe-9a82-20799efac8e0" providerId="ADAL" clId="{2554A87A-042F-4922-82FB-7BB22204AE77}" dt="2021-02-04T16:46:46.297" v="802" actId="20577"/>
          <ac:spMkLst>
            <pc:docMk/>
            <pc:sldMk cId="255317006" sldId="314"/>
            <ac:spMk id="5" creationId="{05C7F70A-C46A-4676-BAAB-86D3006CF301}"/>
          </ac:spMkLst>
        </pc:spChg>
        <pc:spChg chg="add">
          <ac:chgData name="Md Kauser Ahmmed" userId="81e39d19-8d5c-4ffe-9a82-20799efac8e0" providerId="ADAL" clId="{2554A87A-042F-4922-82FB-7BB22204AE77}" dt="2021-02-04T16:45:16.392" v="670" actId="26606"/>
          <ac:spMkLst>
            <pc:docMk/>
            <pc:sldMk cId="255317006" sldId="314"/>
            <ac:spMk id="10" creationId="{2550BE34-C2B8-49B8-8519-67A8CAD51AE9}"/>
          </ac:spMkLst>
        </pc:spChg>
        <pc:spChg chg="add">
          <ac:chgData name="Md Kauser Ahmmed" userId="81e39d19-8d5c-4ffe-9a82-20799efac8e0" providerId="ADAL" clId="{2554A87A-042F-4922-82FB-7BB22204AE77}" dt="2021-02-04T16:45:16.392" v="670" actId="26606"/>
          <ac:spMkLst>
            <pc:docMk/>
            <pc:sldMk cId="255317006" sldId="314"/>
            <ac:spMk id="12" creationId="{A7457DD9-5A45-400A-AB4B-4B4EDECA25F1}"/>
          </ac:spMkLst>
        </pc:spChg>
        <pc:spChg chg="add">
          <ac:chgData name="Md Kauser Ahmmed" userId="81e39d19-8d5c-4ffe-9a82-20799efac8e0" providerId="ADAL" clId="{2554A87A-042F-4922-82FB-7BB22204AE77}" dt="2021-02-04T16:45:16.392" v="670" actId="26606"/>
          <ac:spMkLst>
            <pc:docMk/>
            <pc:sldMk cId="255317006" sldId="314"/>
            <ac:spMk id="14" creationId="{441CF7D6-A660-431A-B0BB-140A0D5556B6}"/>
          </ac:spMkLst>
        </pc:spChg>
        <pc:spChg chg="add">
          <ac:chgData name="Md Kauser Ahmmed" userId="81e39d19-8d5c-4ffe-9a82-20799efac8e0" providerId="ADAL" clId="{2554A87A-042F-4922-82FB-7BB22204AE77}" dt="2021-02-04T16:45:16.392" v="670" actId="26606"/>
          <ac:spMkLst>
            <pc:docMk/>
            <pc:sldMk cId="255317006" sldId="314"/>
            <ac:spMk id="16" creationId="{0570A85B-3810-4F95-97B0-CBF4CCDB381C}"/>
          </ac:spMkLst>
        </pc:spChg>
        <pc:graphicFrameChg chg="add del mod ord modGraphic">
          <ac:chgData name="Md Kauser Ahmmed" userId="81e39d19-8d5c-4ffe-9a82-20799efac8e0" providerId="ADAL" clId="{2554A87A-042F-4922-82FB-7BB22204AE77}" dt="2021-02-04T16:45:49.964" v="676" actId="20577"/>
          <ac:graphicFrameMkLst>
            <pc:docMk/>
            <pc:sldMk cId="255317006" sldId="314"/>
            <ac:graphicFrameMk id="4" creationId="{5D5D1230-9164-41D6-9087-41B1464636D7}"/>
          </ac:graphicFrameMkLst>
        </pc:graphicFrameChg>
      </pc:sldChg>
      <pc:sldChg chg="addSp delSp modSp new mod setBg">
        <pc:chgData name="Md Kauser Ahmmed" userId="81e39d19-8d5c-4ffe-9a82-20799efac8e0" providerId="ADAL" clId="{2554A87A-042F-4922-82FB-7BB22204AE77}" dt="2021-02-04T17:28:05.848" v="848" actId="20577"/>
        <pc:sldMkLst>
          <pc:docMk/>
          <pc:sldMk cId="3331212066" sldId="315"/>
        </pc:sldMkLst>
        <pc:spChg chg="mod">
          <ac:chgData name="Md Kauser Ahmmed" userId="81e39d19-8d5c-4ffe-9a82-20799efac8e0" providerId="ADAL" clId="{2554A87A-042F-4922-82FB-7BB22204AE77}" dt="2021-02-04T17:28:05.848" v="848" actId="20577"/>
          <ac:spMkLst>
            <pc:docMk/>
            <pc:sldMk cId="3331212066" sldId="315"/>
            <ac:spMk id="2" creationId="{A571109B-DFB6-4FD1-82ED-97358A26F53E}"/>
          </ac:spMkLst>
        </pc:spChg>
        <pc:spChg chg="del">
          <ac:chgData name="Md Kauser Ahmmed" userId="81e39d19-8d5c-4ffe-9a82-20799efac8e0" providerId="ADAL" clId="{2554A87A-042F-4922-82FB-7BB22204AE77}" dt="2021-02-04T17:27:39.811" v="835" actId="931"/>
          <ac:spMkLst>
            <pc:docMk/>
            <pc:sldMk cId="3331212066" sldId="315"/>
            <ac:spMk id="3" creationId="{946C17F3-0273-40AB-98C3-C3B51CF073F9}"/>
          </ac:spMkLst>
        </pc:spChg>
        <pc:spChg chg="add del">
          <ac:chgData name="Md Kauser Ahmmed" userId="81e39d19-8d5c-4ffe-9a82-20799efac8e0" providerId="ADAL" clId="{2554A87A-042F-4922-82FB-7BB22204AE77}" dt="2021-02-04T17:27:52.409" v="838" actId="26606"/>
          <ac:spMkLst>
            <pc:docMk/>
            <pc:sldMk cId="3331212066" sldId="315"/>
            <ac:spMk id="10" creationId="{53F29798-D584-4792-9B62-3F5F5C36D619}"/>
          </ac:spMkLst>
        </pc:spChg>
        <pc:picChg chg="add mod">
          <ac:chgData name="Md Kauser Ahmmed" userId="81e39d19-8d5c-4ffe-9a82-20799efac8e0" providerId="ADAL" clId="{2554A87A-042F-4922-82FB-7BB22204AE77}" dt="2021-02-04T17:27:59.059" v="840" actId="14100"/>
          <ac:picMkLst>
            <pc:docMk/>
            <pc:sldMk cId="3331212066" sldId="315"/>
            <ac:picMk id="5" creationId="{6962211F-C0E4-4B7A-BD50-BF662EBDF40D}"/>
          </ac:picMkLst>
        </pc:picChg>
      </pc:sldChg>
      <pc:sldChg chg="addSp delSp modSp new mod">
        <pc:chgData name="Md Kauser Ahmmed" userId="81e39d19-8d5c-4ffe-9a82-20799efac8e0" providerId="ADAL" clId="{2554A87A-042F-4922-82FB-7BB22204AE77}" dt="2021-02-04T17:28:33.125" v="854" actId="14100"/>
        <pc:sldMkLst>
          <pc:docMk/>
          <pc:sldMk cId="3148879433" sldId="316"/>
        </pc:sldMkLst>
        <pc:spChg chg="mod">
          <ac:chgData name="Md Kauser Ahmmed" userId="81e39d19-8d5c-4ffe-9a82-20799efac8e0" providerId="ADAL" clId="{2554A87A-042F-4922-82FB-7BB22204AE77}" dt="2021-02-04T17:28:17.027" v="850"/>
          <ac:spMkLst>
            <pc:docMk/>
            <pc:sldMk cId="3148879433" sldId="316"/>
            <ac:spMk id="2" creationId="{295F40D3-0447-4ADD-943E-298608813476}"/>
          </ac:spMkLst>
        </pc:spChg>
        <pc:spChg chg="del">
          <ac:chgData name="Md Kauser Ahmmed" userId="81e39d19-8d5c-4ffe-9a82-20799efac8e0" providerId="ADAL" clId="{2554A87A-042F-4922-82FB-7BB22204AE77}" dt="2021-02-04T17:28:27.814" v="851" actId="931"/>
          <ac:spMkLst>
            <pc:docMk/>
            <pc:sldMk cId="3148879433" sldId="316"/>
            <ac:spMk id="3" creationId="{72A2A4D4-FDD8-42F9-A7A3-AD1CFEED6957}"/>
          </ac:spMkLst>
        </pc:spChg>
        <pc:picChg chg="add mod">
          <ac:chgData name="Md Kauser Ahmmed" userId="81e39d19-8d5c-4ffe-9a82-20799efac8e0" providerId="ADAL" clId="{2554A87A-042F-4922-82FB-7BB22204AE77}" dt="2021-02-04T17:28:33.125" v="854" actId="14100"/>
          <ac:picMkLst>
            <pc:docMk/>
            <pc:sldMk cId="3148879433" sldId="316"/>
            <ac:picMk id="5" creationId="{C5F8DA7F-00B7-4963-A1C8-23D4314534B0}"/>
          </ac:picMkLst>
        </pc:picChg>
      </pc:sldChg>
      <pc:sldChg chg="addSp delSp modSp new mod">
        <pc:chgData name="Md Kauser Ahmmed" userId="81e39d19-8d5c-4ffe-9a82-20799efac8e0" providerId="ADAL" clId="{2554A87A-042F-4922-82FB-7BB22204AE77}" dt="2021-02-04T17:29:13.843" v="907" actId="1076"/>
        <pc:sldMkLst>
          <pc:docMk/>
          <pc:sldMk cId="4286429979" sldId="317"/>
        </pc:sldMkLst>
        <pc:spChg chg="mod">
          <ac:chgData name="Md Kauser Ahmmed" userId="81e39d19-8d5c-4ffe-9a82-20799efac8e0" providerId="ADAL" clId="{2554A87A-042F-4922-82FB-7BB22204AE77}" dt="2021-02-04T17:28:55.096" v="902" actId="20577"/>
          <ac:spMkLst>
            <pc:docMk/>
            <pc:sldMk cId="4286429979" sldId="317"/>
            <ac:spMk id="2" creationId="{756EC6DB-7B73-4F03-BD9F-28CDD080A35A}"/>
          </ac:spMkLst>
        </pc:spChg>
        <pc:spChg chg="del">
          <ac:chgData name="Md Kauser Ahmmed" userId="81e39d19-8d5c-4ffe-9a82-20799efac8e0" providerId="ADAL" clId="{2554A87A-042F-4922-82FB-7BB22204AE77}" dt="2021-02-04T17:29:05.630" v="903" actId="931"/>
          <ac:spMkLst>
            <pc:docMk/>
            <pc:sldMk cId="4286429979" sldId="317"/>
            <ac:spMk id="3" creationId="{6964BFA0-4030-4A41-8A10-2653E4F87302}"/>
          </ac:spMkLst>
        </pc:spChg>
        <pc:picChg chg="add mod">
          <ac:chgData name="Md Kauser Ahmmed" userId="81e39d19-8d5c-4ffe-9a82-20799efac8e0" providerId="ADAL" clId="{2554A87A-042F-4922-82FB-7BB22204AE77}" dt="2021-02-04T17:29:13.843" v="907" actId="1076"/>
          <ac:picMkLst>
            <pc:docMk/>
            <pc:sldMk cId="4286429979" sldId="317"/>
            <ac:picMk id="5" creationId="{78F0FE91-68CF-4404-928F-C9557270D174}"/>
          </ac:picMkLst>
        </pc:picChg>
      </pc:sldChg>
      <pc:sldChg chg="addSp delSp modSp new mod">
        <pc:chgData name="Md Kauser Ahmmed" userId="81e39d19-8d5c-4ffe-9a82-20799efac8e0" providerId="ADAL" clId="{2554A87A-042F-4922-82FB-7BB22204AE77}" dt="2021-02-04T17:29:38.955" v="913" actId="14100"/>
        <pc:sldMkLst>
          <pc:docMk/>
          <pc:sldMk cId="4049227774" sldId="318"/>
        </pc:sldMkLst>
        <pc:spChg chg="mod">
          <ac:chgData name="Md Kauser Ahmmed" userId="81e39d19-8d5c-4ffe-9a82-20799efac8e0" providerId="ADAL" clId="{2554A87A-042F-4922-82FB-7BB22204AE77}" dt="2021-02-04T17:29:24.291" v="909"/>
          <ac:spMkLst>
            <pc:docMk/>
            <pc:sldMk cId="4049227774" sldId="318"/>
            <ac:spMk id="2" creationId="{23FF4752-017A-4F6E-BB4B-F12DBFABE08B}"/>
          </ac:spMkLst>
        </pc:spChg>
        <pc:spChg chg="del">
          <ac:chgData name="Md Kauser Ahmmed" userId="81e39d19-8d5c-4ffe-9a82-20799efac8e0" providerId="ADAL" clId="{2554A87A-042F-4922-82FB-7BB22204AE77}" dt="2021-02-04T17:29:33.876" v="910" actId="931"/>
          <ac:spMkLst>
            <pc:docMk/>
            <pc:sldMk cId="4049227774" sldId="318"/>
            <ac:spMk id="3" creationId="{239AD60E-CC79-4F15-9CB0-354A27E66C5A}"/>
          </ac:spMkLst>
        </pc:spChg>
        <pc:picChg chg="add mod">
          <ac:chgData name="Md Kauser Ahmmed" userId="81e39d19-8d5c-4ffe-9a82-20799efac8e0" providerId="ADAL" clId="{2554A87A-042F-4922-82FB-7BB22204AE77}" dt="2021-02-04T17:29:38.955" v="913" actId="14100"/>
          <ac:picMkLst>
            <pc:docMk/>
            <pc:sldMk cId="4049227774" sldId="318"/>
            <ac:picMk id="5" creationId="{09720125-4255-49CB-9F93-7D6507040B03}"/>
          </ac:picMkLst>
        </pc:picChg>
      </pc:sldChg>
    </pc:docChg>
  </pc:docChgLst>
  <pc:docChgLst>
    <pc:chgData name="Md Kauser Ahmmed" userId="81e39d19-8d5c-4ffe-9a82-20799efac8e0" providerId="ADAL" clId="{493F2EBC-02EC-4170-8502-33D60480A14B}"/>
    <pc:docChg chg="undo custSel mod addSld delSld modSld sldOrd">
      <pc:chgData name="Md Kauser Ahmmed" userId="81e39d19-8d5c-4ffe-9a82-20799efac8e0" providerId="ADAL" clId="{493F2EBC-02EC-4170-8502-33D60480A14B}" dt="2021-01-22T17:44:34.640" v="1995" actId="20577"/>
      <pc:docMkLst>
        <pc:docMk/>
      </pc:docMkLst>
      <pc:sldChg chg="modSp add">
        <pc:chgData name="Md Kauser Ahmmed" userId="81e39d19-8d5c-4ffe-9a82-20799efac8e0" providerId="ADAL" clId="{493F2EBC-02EC-4170-8502-33D60480A14B}" dt="2021-01-15T15:57:41.678" v="43" actId="20577"/>
        <pc:sldMkLst>
          <pc:docMk/>
          <pc:sldMk cId="2006097519" sldId="256"/>
        </pc:sldMkLst>
        <pc:spChg chg="mod">
          <ac:chgData name="Md Kauser Ahmmed" userId="81e39d19-8d5c-4ffe-9a82-20799efac8e0" providerId="ADAL" clId="{493F2EBC-02EC-4170-8502-33D60480A14B}" dt="2021-01-15T15:57:32.674" v="18" actId="20577"/>
          <ac:spMkLst>
            <pc:docMk/>
            <pc:sldMk cId="2006097519" sldId="256"/>
            <ac:spMk id="2" creationId="{AEBDAA72-FF48-42CF-A6B6-C1C80010963F}"/>
          </ac:spMkLst>
        </pc:spChg>
        <pc:spChg chg="mod">
          <ac:chgData name="Md Kauser Ahmmed" userId="81e39d19-8d5c-4ffe-9a82-20799efac8e0" providerId="ADAL" clId="{493F2EBC-02EC-4170-8502-33D60480A14B}" dt="2021-01-15T15:57:41.678" v="43" actId="20577"/>
          <ac:spMkLst>
            <pc:docMk/>
            <pc:sldMk cId="2006097519" sldId="256"/>
            <ac:spMk id="3" creationId="{4A796019-1174-416E-99B9-9CF117EE3B6F}"/>
          </ac:spMkLst>
        </pc:spChg>
      </pc:sldChg>
      <pc:sldChg chg="add del">
        <pc:chgData name="Md Kauser Ahmmed" userId="81e39d19-8d5c-4ffe-9a82-20799efac8e0" providerId="ADAL" clId="{493F2EBC-02EC-4170-8502-33D60480A14B}" dt="2021-01-15T15:58:38.857" v="46" actId="2696"/>
        <pc:sldMkLst>
          <pc:docMk/>
          <pc:sldMk cId="2240536683" sldId="257"/>
        </pc:sldMkLst>
      </pc:sldChg>
      <pc:sldChg chg="modSp add">
        <pc:chgData name="Md Kauser Ahmmed" userId="81e39d19-8d5c-4ffe-9a82-20799efac8e0" providerId="ADAL" clId="{493F2EBC-02EC-4170-8502-33D60480A14B}" dt="2021-01-15T17:27:50.937" v="1193" actId="20577"/>
        <pc:sldMkLst>
          <pc:docMk/>
          <pc:sldMk cId="1493241202" sldId="289"/>
        </pc:sldMkLst>
        <pc:spChg chg="mod">
          <ac:chgData name="Md Kauser Ahmmed" userId="81e39d19-8d5c-4ffe-9a82-20799efac8e0" providerId="ADAL" clId="{493F2EBC-02EC-4170-8502-33D60480A14B}" dt="2021-01-15T17:27:50.937" v="1193" actId="20577"/>
          <ac:spMkLst>
            <pc:docMk/>
            <pc:sldMk cId="1493241202" sldId="289"/>
            <ac:spMk id="2" creationId="{2A32364B-E594-4014-AB37-6A6F82375CD6}"/>
          </ac:spMkLst>
        </pc:spChg>
        <pc:spChg chg="mod">
          <ac:chgData name="Md Kauser Ahmmed" userId="81e39d19-8d5c-4ffe-9a82-20799efac8e0" providerId="ADAL" clId="{493F2EBC-02EC-4170-8502-33D60480A14B}" dt="2021-01-15T16:50:50.708" v="1077" actId="20577"/>
          <ac:spMkLst>
            <pc:docMk/>
            <pc:sldMk cId="1493241202" sldId="289"/>
            <ac:spMk id="3" creationId="{FAF7EFD8-937E-4485-A5BE-D7EBC0477783}"/>
          </ac:spMkLst>
        </pc:spChg>
      </pc:sldChg>
      <pc:sldChg chg="addSp delSp modSp add modNotesTx">
        <pc:chgData name="Md Kauser Ahmmed" userId="81e39d19-8d5c-4ffe-9a82-20799efac8e0" providerId="ADAL" clId="{493F2EBC-02EC-4170-8502-33D60480A14B}" dt="2021-01-15T18:03:53.309" v="1606" actId="20577"/>
        <pc:sldMkLst>
          <pc:docMk/>
          <pc:sldMk cId="3625187802" sldId="290"/>
        </pc:sldMkLst>
        <pc:spChg chg="mod">
          <ac:chgData name="Md Kauser Ahmmed" userId="81e39d19-8d5c-4ffe-9a82-20799efac8e0" providerId="ADAL" clId="{493F2EBC-02EC-4170-8502-33D60480A14B}" dt="2021-01-15T18:03:53.309" v="1606" actId="20577"/>
          <ac:spMkLst>
            <pc:docMk/>
            <pc:sldMk cId="3625187802" sldId="290"/>
            <ac:spMk id="3" creationId="{64F80B61-502D-47EC-86FD-28DA3D65A610}"/>
          </ac:spMkLst>
        </pc:spChg>
        <pc:spChg chg="mod">
          <ac:chgData name="Md Kauser Ahmmed" userId="81e39d19-8d5c-4ffe-9a82-20799efac8e0" providerId="ADAL" clId="{493F2EBC-02EC-4170-8502-33D60480A14B}" dt="2021-01-15T16:15:03.228" v="491" actId="20577"/>
          <ac:spMkLst>
            <pc:docMk/>
            <pc:sldMk cId="3625187802" sldId="290"/>
            <ac:spMk id="4" creationId="{6AEC439A-3C5B-4863-9155-034116FD58FC}"/>
          </ac:spMkLst>
        </pc:spChg>
        <pc:spChg chg="add del">
          <ac:chgData name="Md Kauser Ahmmed" userId="81e39d19-8d5c-4ffe-9a82-20799efac8e0" providerId="ADAL" clId="{493F2EBC-02EC-4170-8502-33D60480A14B}" dt="2021-01-15T16:15:14.755" v="494"/>
          <ac:spMkLst>
            <pc:docMk/>
            <pc:sldMk cId="3625187802" sldId="290"/>
            <ac:spMk id="5" creationId="{BCA39098-39BA-4641-B602-64D0522B7EEF}"/>
          </ac:spMkLst>
        </pc:spChg>
      </pc:sldChg>
      <pc:sldChg chg="add del">
        <pc:chgData name="Md Kauser Ahmmed" userId="81e39d19-8d5c-4ffe-9a82-20799efac8e0" providerId="ADAL" clId="{493F2EBC-02EC-4170-8502-33D60480A14B}" dt="2021-01-15T16:15:11.393" v="492" actId="2696"/>
        <pc:sldMkLst>
          <pc:docMk/>
          <pc:sldMk cId="3212494215" sldId="291"/>
        </pc:sldMkLst>
      </pc:sldChg>
      <pc:sldChg chg="addSp delSp modSp add">
        <pc:chgData name="Md Kauser Ahmmed" userId="81e39d19-8d5c-4ffe-9a82-20799efac8e0" providerId="ADAL" clId="{493F2EBC-02EC-4170-8502-33D60480A14B}" dt="2021-01-15T18:03:50.957" v="1605" actId="20577"/>
        <pc:sldMkLst>
          <pc:docMk/>
          <pc:sldMk cId="4160295388" sldId="291"/>
        </pc:sldMkLst>
        <pc:spChg chg="del mod">
          <ac:chgData name="Md Kauser Ahmmed" userId="81e39d19-8d5c-4ffe-9a82-20799efac8e0" providerId="ADAL" clId="{493F2EBC-02EC-4170-8502-33D60480A14B}" dt="2021-01-15T16:48:50.534" v="1040" actId="478"/>
          <ac:spMkLst>
            <pc:docMk/>
            <pc:sldMk cId="4160295388" sldId="291"/>
            <ac:spMk id="3" creationId="{64F80B61-502D-47EC-86FD-28DA3D65A610}"/>
          </ac:spMkLst>
        </pc:spChg>
        <pc:spChg chg="mod">
          <ac:chgData name="Md Kauser Ahmmed" userId="81e39d19-8d5c-4ffe-9a82-20799efac8e0" providerId="ADAL" clId="{493F2EBC-02EC-4170-8502-33D60480A14B}" dt="2021-01-15T16:15:27.042" v="503" actId="20577"/>
          <ac:spMkLst>
            <pc:docMk/>
            <pc:sldMk cId="4160295388" sldId="291"/>
            <ac:spMk id="4" creationId="{6AEC439A-3C5B-4863-9155-034116FD58FC}"/>
          </ac:spMkLst>
        </pc:spChg>
        <pc:spChg chg="add del mod">
          <ac:chgData name="Md Kauser Ahmmed" userId="81e39d19-8d5c-4ffe-9a82-20799efac8e0" providerId="ADAL" clId="{493F2EBC-02EC-4170-8502-33D60480A14B}" dt="2021-01-15T16:48:53.673" v="1041" actId="478"/>
          <ac:spMkLst>
            <pc:docMk/>
            <pc:sldMk cId="4160295388" sldId="291"/>
            <ac:spMk id="5" creationId="{372D9376-7D96-436B-9E41-57950CE9D72D}"/>
          </ac:spMkLst>
        </pc:spChg>
        <pc:spChg chg="add mod">
          <ac:chgData name="Md Kauser Ahmmed" userId="81e39d19-8d5c-4ffe-9a82-20799efac8e0" providerId="ADAL" clId="{493F2EBC-02EC-4170-8502-33D60480A14B}" dt="2021-01-15T18:03:50.957" v="1605" actId="20577"/>
          <ac:spMkLst>
            <pc:docMk/>
            <pc:sldMk cId="4160295388" sldId="291"/>
            <ac:spMk id="6" creationId="{B9F24D49-A6BF-42DD-AB82-41C553DBB037}"/>
          </ac:spMkLst>
        </pc:spChg>
      </pc:sldChg>
      <pc:sldChg chg="modSp add ord">
        <pc:chgData name="Md Kauser Ahmmed" userId="81e39d19-8d5c-4ffe-9a82-20799efac8e0" providerId="ADAL" clId="{493F2EBC-02EC-4170-8502-33D60480A14B}" dt="2021-01-15T17:40:33.307" v="1194"/>
        <pc:sldMkLst>
          <pc:docMk/>
          <pc:sldMk cId="1686372199" sldId="292"/>
        </pc:sldMkLst>
        <pc:spChg chg="mod">
          <ac:chgData name="Md Kauser Ahmmed" userId="81e39d19-8d5c-4ffe-9a82-20799efac8e0" providerId="ADAL" clId="{493F2EBC-02EC-4170-8502-33D60480A14B}" dt="2021-01-15T17:08:38.606" v="1162" actId="20577"/>
          <ac:spMkLst>
            <pc:docMk/>
            <pc:sldMk cId="1686372199" sldId="292"/>
            <ac:spMk id="2" creationId="{F569C05B-F406-4613-8012-1E0E756BA18C}"/>
          </ac:spMkLst>
        </pc:spChg>
        <pc:spChg chg="mod">
          <ac:chgData name="Md Kauser Ahmmed" userId="81e39d19-8d5c-4ffe-9a82-20799efac8e0" providerId="ADAL" clId="{493F2EBC-02EC-4170-8502-33D60480A14B}" dt="2021-01-15T16:38:33.002" v="828" actId="20577"/>
          <ac:spMkLst>
            <pc:docMk/>
            <pc:sldMk cId="1686372199" sldId="292"/>
            <ac:spMk id="3" creationId="{1ADF2921-7174-49C4-8F93-68E27B432AE2}"/>
          </ac:spMkLst>
        </pc:spChg>
      </pc:sldChg>
      <pc:sldChg chg="addSp delSp modSp add ord">
        <pc:chgData name="Md Kauser Ahmmed" userId="81e39d19-8d5c-4ffe-9a82-20799efac8e0" providerId="ADAL" clId="{493F2EBC-02EC-4170-8502-33D60480A14B}" dt="2021-01-15T17:40:33.307" v="1194"/>
        <pc:sldMkLst>
          <pc:docMk/>
          <pc:sldMk cId="675136312" sldId="293"/>
        </pc:sldMkLst>
        <pc:spChg chg="mod">
          <ac:chgData name="Md Kauser Ahmmed" userId="81e39d19-8d5c-4ffe-9a82-20799efac8e0" providerId="ADAL" clId="{493F2EBC-02EC-4170-8502-33D60480A14B}" dt="2021-01-15T16:39:20.775" v="878" actId="20577"/>
          <ac:spMkLst>
            <pc:docMk/>
            <pc:sldMk cId="675136312" sldId="293"/>
            <ac:spMk id="2" creationId="{738B26C2-4373-446B-8029-46FFEC6F3E56}"/>
          </ac:spMkLst>
        </pc:spChg>
        <pc:spChg chg="del">
          <ac:chgData name="Md Kauser Ahmmed" userId="81e39d19-8d5c-4ffe-9a82-20799efac8e0" providerId="ADAL" clId="{493F2EBC-02EC-4170-8502-33D60480A14B}" dt="2021-01-15T16:40:29.565" v="879" actId="478"/>
          <ac:spMkLst>
            <pc:docMk/>
            <pc:sldMk cId="675136312" sldId="293"/>
            <ac:spMk id="3" creationId="{406E90FC-D54E-4FF3-AE42-805EC0AE34DF}"/>
          </ac:spMkLst>
        </pc:spChg>
        <pc:spChg chg="add mod">
          <ac:chgData name="Md Kauser Ahmmed" userId="81e39d19-8d5c-4ffe-9a82-20799efac8e0" providerId="ADAL" clId="{493F2EBC-02EC-4170-8502-33D60480A14B}" dt="2021-01-15T16:44:51.304" v="968" actId="20577"/>
          <ac:spMkLst>
            <pc:docMk/>
            <pc:sldMk cId="675136312" sldId="293"/>
            <ac:spMk id="4" creationId="{36126143-832A-4E8D-B6DE-213C571768D7}"/>
          </ac:spMkLst>
        </pc:spChg>
      </pc:sldChg>
      <pc:sldChg chg="addSp delSp modSp add mod setBg modNotesTx">
        <pc:chgData name="Md Kauser Ahmmed" userId="81e39d19-8d5c-4ffe-9a82-20799efac8e0" providerId="ADAL" clId="{493F2EBC-02EC-4170-8502-33D60480A14B}" dt="2021-01-15T18:19:08.461" v="1818" actId="20577"/>
        <pc:sldMkLst>
          <pc:docMk/>
          <pc:sldMk cId="2706077540" sldId="294"/>
        </pc:sldMkLst>
        <pc:spChg chg="mod">
          <ac:chgData name="Md Kauser Ahmmed" userId="81e39d19-8d5c-4ffe-9a82-20799efac8e0" providerId="ADAL" clId="{493F2EBC-02EC-4170-8502-33D60480A14B}" dt="2021-01-15T17:27:26.883" v="1187" actId="26606"/>
          <ac:spMkLst>
            <pc:docMk/>
            <pc:sldMk cId="2706077540" sldId="294"/>
            <ac:spMk id="2" creationId="{67336AB1-F8D3-4CB3-A161-02F750F9D74B}"/>
          </ac:spMkLst>
        </pc:spChg>
        <pc:spChg chg="del">
          <ac:chgData name="Md Kauser Ahmmed" userId="81e39d19-8d5c-4ffe-9a82-20799efac8e0" providerId="ADAL" clId="{493F2EBC-02EC-4170-8502-33D60480A14B}" dt="2021-01-15T17:27:00.574" v="1179" actId="478"/>
          <ac:spMkLst>
            <pc:docMk/>
            <pc:sldMk cId="2706077540" sldId="294"/>
            <ac:spMk id="3" creationId="{1E8A3D68-0327-4534-960A-88BFA00FA542}"/>
          </ac:spMkLst>
        </pc:spChg>
        <pc:spChg chg="add">
          <ac:chgData name="Md Kauser Ahmmed" userId="81e39d19-8d5c-4ffe-9a82-20799efac8e0" providerId="ADAL" clId="{493F2EBC-02EC-4170-8502-33D60480A14B}" dt="2021-01-15T17:27:26.883" v="1187" actId="26606"/>
          <ac:spMkLst>
            <pc:docMk/>
            <pc:sldMk cId="2706077540" sldId="294"/>
            <ac:spMk id="10" creationId="{53F29798-D584-4792-9B62-3F5F5C36D619}"/>
          </ac:spMkLst>
        </pc:spChg>
        <pc:picChg chg="add mod">
          <ac:chgData name="Md Kauser Ahmmed" userId="81e39d19-8d5c-4ffe-9a82-20799efac8e0" providerId="ADAL" clId="{493F2EBC-02EC-4170-8502-33D60480A14B}" dt="2021-01-15T17:27:26.883" v="1187" actId="26606"/>
          <ac:picMkLst>
            <pc:docMk/>
            <pc:sldMk cId="2706077540" sldId="294"/>
            <ac:picMk id="5" creationId="{4B0A2808-FBDE-4B81-ABD0-DF969D466F48}"/>
          </ac:picMkLst>
        </pc:picChg>
      </pc:sldChg>
      <pc:sldChg chg="modSp add">
        <pc:chgData name="Md Kauser Ahmmed" userId="81e39d19-8d5c-4ffe-9a82-20799efac8e0" providerId="ADAL" clId="{493F2EBC-02EC-4170-8502-33D60480A14B}" dt="2021-01-15T17:50:54.303" v="1356" actId="20577"/>
        <pc:sldMkLst>
          <pc:docMk/>
          <pc:sldMk cId="4181624959" sldId="295"/>
        </pc:sldMkLst>
        <pc:spChg chg="mod">
          <ac:chgData name="Md Kauser Ahmmed" userId="81e39d19-8d5c-4ffe-9a82-20799efac8e0" providerId="ADAL" clId="{493F2EBC-02EC-4170-8502-33D60480A14B}" dt="2021-01-15T17:50:54.303" v="1356" actId="20577"/>
          <ac:spMkLst>
            <pc:docMk/>
            <pc:sldMk cId="4181624959" sldId="295"/>
            <ac:spMk id="3" creationId="{1ADF2921-7174-49C4-8F93-68E27B432AE2}"/>
          </ac:spMkLst>
        </pc:spChg>
      </pc:sldChg>
      <pc:sldChg chg="modSp add">
        <pc:chgData name="Md Kauser Ahmmed" userId="81e39d19-8d5c-4ffe-9a82-20799efac8e0" providerId="ADAL" clId="{493F2EBC-02EC-4170-8502-33D60480A14B}" dt="2021-01-15T17:55:19.197" v="1454" actId="20577"/>
        <pc:sldMkLst>
          <pc:docMk/>
          <pc:sldMk cId="2092622795" sldId="296"/>
        </pc:sldMkLst>
        <pc:spChg chg="mod">
          <ac:chgData name="Md Kauser Ahmmed" userId="81e39d19-8d5c-4ffe-9a82-20799efac8e0" providerId="ADAL" clId="{493F2EBC-02EC-4170-8502-33D60480A14B}" dt="2021-01-15T17:55:19.197" v="1454" actId="20577"/>
          <ac:spMkLst>
            <pc:docMk/>
            <pc:sldMk cId="2092622795" sldId="296"/>
            <ac:spMk id="4" creationId="{36126143-832A-4E8D-B6DE-213C571768D7}"/>
          </ac:spMkLst>
        </pc:spChg>
      </pc:sldChg>
      <pc:sldChg chg="delSp modSp add">
        <pc:chgData name="Md Kauser Ahmmed" userId="81e39d19-8d5c-4ffe-9a82-20799efac8e0" providerId="ADAL" clId="{493F2EBC-02EC-4170-8502-33D60480A14B}" dt="2021-01-15T17:48:19.475" v="1258" actId="122"/>
        <pc:sldMkLst>
          <pc:docMk/>
          <pc:sldMk cId="418254397" sldId="297"/>
        </pc:sldMkLst>
        <pc:spChg chg="mod">
          <ac:chgData name="Md Kauser Ahmmed" userId="81e39d19-8d5c-4ffe-9a82-20799efac8e0" providerId="ADAL" clId="{493F2EBC-02EC-4170-8502-33D60480A14B}" dt="2021-01-15T17:48:19.475" v="1258" actId="122"/>
          <ac:spMkLst>
            <pc:docMk/>
            <pc:sldMk cId="418254397" sldId="297"/>
            <ac:spMk id="2" creationId="{8378AEE8-C173-45AB-910C-AA017D072967}"/>
          </ac:spMkLst>
        </pc:spChg>
        <pc:spChg chg="del">
          <ac:chgData name="Md Kauser Ahmmed" userId="81e39d19-8d5c-4ffe-9a82-20799efac8e0" providerId="ADAL" clId="{493F2EBC-02EC-4170-8502-33D60480A14B}" dt="2021-01-15T17:48:11.693" v="1217" actId="478"/>
          <ac:spMkLst>
            <pc:docMk/>
            <pc:sldMk cId="418254397" sldId="297"/>
            <ac:spMk id="3" creationId="{C2D02DB4-CA8C-452B-816A-F7193C4C4112}"/>
          </ac:spMkLst>
        </pc:spChg>
      </pc:sldChg>
      <pc:sldChg chg="modSp add">
        <pc:chgData name="Md Kauser Ahmmed" userId="81e39d19-8d5c-4ffe-9a82-20799efac8e0" providerId="ADAL" clId="{493F2EBC-02EC-4170-8502-33D60480A14B}" dt="2021-01-15T17:57:25.400" v="1489" actId="20577"/>
        <pc:sldMkLst>
          <pc:docMk/>
          <pc:sldMk cId="2483931024" sldId="298"/>
        </pc:sldMkLst>
        <pc:spChg chg="mod">
          <ac:chgData name="Md Kauser Ahmmed" userId="81e39d19-8d5c-4ffe-9a82-20799efac8e0" providerId="ADAL" clId="{493F2EBC-02EC-4170-8502-33D60480A14B}" dt="2021-01-15T17:57:25.400" v="1489" actId="20577"/>
          <ac:spMkLst>
            <pc:docMk/>
            <pc:sldMk cId="2483931024" sldId="298"/>
            <ac:spMk id="2" creationId="{2A32364B-E594-4014-AB37-6A6F82375CD6}"/>
          </ac:spMkLst>
        </pc:spChg>
        <pc:spChg chg="mod">
          <ac:chgData name="Md Kauser Ahmmed" userId="81e39d19-8d5c-4ffe-9a82-20799efac8e0" providerId="ADAL" clId="{493F2EBC-02EC-4170-8502-33D60480A14B}" dt="2021-01-15T17:57:14.701" v="1479" actId="20577"/>
          <ac:spMkLst>
            <pc:docMk/>
            <pc:sldMk cId="2483931024" sldId="298"/>
            <ac:spMk id="3" creationId="{FAF7EFD8-937E-4485-A5BE-D7EBC0477783}"/>
          </ac:spMkLst>
        </pc:spChg>
      </pc:sldChg>
      <pc:sldChg chg="modSp add">
        <pc:chgData name="Md Kauser Ahmmed" userId="81e39d19-8d5c-4ffe-9a82-20799efac8e0" providerId="ADAL" clId="{493F2EBC-02EC-4170-8502-33D60480A14B}" dt="2021-01-15T18:04:41.506" v="1623" actId="20577"/>
        <pc:sldMkLst>
          <pc:docMk/>
          <pc:sldMk cId="124394224" sldId="299"/>
        </pc:sldMkLst>
        <pc:spChg chg="mod">
          <ac:chgData name="Md Kauser Ahmmed" userId="81e39d19-8d5c-4ffe-9a82-20799efac8e0" providerId="ADAL" clId="{493F2EBC-02EC-4170-8502-33D60480A14B}" dt="2021-01-15T18:04:41.506" v="1623" actId="20577"/>
          <ac:spMkLst>
            <pc:docMk/>
            <pc:sldMk cId="124394224" sldId="299"/>
            <ac:spMk id="3" creationId="{64F80B61-502D-47EC-86FD-28DA3D65A610}"/>
          </ac:spMkLst>
        </pc:spChg>
      </pc:sldChg>
      <pc:sldChg chg="modSp add">
        <pc:chgData name="Md Kauser Ahmmed" userId="81e39d19-8d5c-4ffe-9a82-20799efac8e0" providerId="ADAL" clId="{493F2EBC-02EC-4170-8502-33D60480A14B}" dt="2021-01-15T18:06:10.474" v="1642" actId="20577"/>
        <pc:sldMkLst>
          <pc:docMk/>
          <pc:sldMk cId="72126194" sldId="300"/>
        </pc:sldMkLst>
        <pc:spChg chg="mod">
          <ac:chgData name="Md Kauser Ahmmed" userId="81e39d19-8d5c-4ffe-9a82-20799efac8e0" providerId="ADAL" clId="{493F2EBC-02EC-4170-8502-33D60480A14B}" dt="2021-01-15T18:06:10.474" v="1642" actId="20577"/>
          <ac:spMkLst>
            <pc:docMk/>
            <pc:sldMk cId="72126194" sldId="300"/>
            <ac:spMk id="3" creationId="{64F80B61-502D-47EC-86FD-28DA3D65A610}"/>
          </ac:spMkLst>
        </pc:spChg>
      </pc:sldChg>
      <pc:sldChg chg="add del">
        <pc:chgData name="Md Kauser Ahmmed" userId="81e39d19-8d5c-4ffe-9a82-20799efac8e0" providerId="ADAL" clId="{493F2EBC-02EC-4170-8502-33D60480A14B}" dt="2021-01-15T18:05:15.614" v="1624" actId="2696"/>
        <pc:sldMkLst>
          <pc:docMk/>
          <pc:sldMk cId="1402649591" sldId="300"/>
        </pc:sldMkLst>
      </pc:sldChg>
      <pc:sldChg chg="addSp delSp modSp add mod setBg delDesignElem modNotesTx">
        <pc:chgData name="Md Kauser Ahmmed" userId="81e39d19-8d5c-4ffe-9a82-20799efac8e0" providerId="ADAL" clId="{493F2EBC-02EC-4170-8502-33D60480A14B}" dt="2021-01-15T18:18:21.451" v="1741" actId="20577"/>
        <pc:sldMkLst>
          <pc:docMk/>
          <pc:sldMk cId="266561394" sldId="301"/>
        </pc:sldMkLst>
        <pc:spChg chg="mod">
          <ac:chgData name="Md Kauser Ahmmed" userId="81e39d19-8d5c-4ffe-9a82-20799efac8e0" providerId="ADAL" clId="{493F2EBC-02EC-4170-8502-33D60480A14B}" dt="2021-01-15T18:17:24.904" v="1661" actId="20577"/>
          <ac:spMkLst>
            <pc:docMk/>
            <pc:sldMk cId="266561394" sldId="301"/>
            <ac:spMk id="2" creationId="{67336AB1-F8D3-4CB3-A161-02F750F9D74B}"/>
          </ac:spMkLst>
        </pc:spChg>
        <pc:spChg chg="add">
          <ac:chgData name="Md Kauser Ahmmed" userId="81e39d19-8d5c-4ffe-9a82-20799efac8e0" providerId="ADAL" clId="{493F2EBC-02EC-4170-8502-33D60480A14B}" dt="2021-01-15T18:17:18.786" v="1651" actId="26606"/>
          <ac:spMkLst>
            <pc:docMk/>
            <pc:sldMk cId="266561394" sldId="301"/>
            <ac:spMk id="9" creationId="{53F29798-D584-4792-9B62-3F5F5C36D619}"/>
          </ac:spMkLst>
        </pc:spChg>
        <pc:spChg chg="del">
          <ac:chgData name="Md Kauser Ahmmed" userId="81e39d19-8d5c-4ffe-9a82-20799efac8e0" providerId="ADAL" clId="{493F2EBC-02EC-4170-8502-33D60480A14B}" dt="2021-01-15T18:17:05.662" v="1646"/>
          <ac:spMkLst>
            <pc:docMk/>
            <pc:sldMk cId="266561394" sldId="301"/>
            <ac:spMk id="10" creationId="{53F29798-D584-4792-9B62-3F5F5C36D619}"/>
          </ac:spMkLst>
        </pc:spChg>
        <pc:picChg chg="add mod">
          <ac:chgData name="Md Kauser Ahmmed" userId="81e39d19-8d5c-4ffe-9a82-20799efac8e0" providerId="ADAL" clId="{493F2EBC-02EC-4170-8502-33D60480A14B}" dt="2021-01-15T18:17:18.786" v="1651" actId="26606"/>
          <ac:picMkLst>
            <pc:docMk/>
            <pc:sldMk cId="266561394" sldId="301"/>
            <ac:picMk id="4" creationId="{B63F8C53-D1B5-4C8F-9B99-8D3DF3E0464F}"/>
          </ac:picMkLst>
        </pc:picChg>
        <pc:picChg chg="del">
          <ac:chgData name="Md Kauser Ahmmed" userId="81e39d19-8d5c-4ffe-9a82-20799efac8e0" providerId="ADAL" clId="{493F2EBC-02EC-4170-8502-33D60480A14B}" dt="2021-01-15T18:17:09.326" v="1647" actId="478"/>
          <ac:picMkLst>
            <pc:docMk/>
            <pc:sldMk cId="266561394" sldId="301"/>
            <ac:picMk id="5" creationId="{4B0A2808-FBDE-4B81-ABD0-DF969D466F48}"/>
          </ac:picMkLst>
        </pc:picChg>
      </pc:sldChg>
      <pc:sldChg chg="add del">
        <pc:chgData name="Md Kauser Ahmmed" userId="81e39d19-8d5c-4ffe-9a82-20799efac8e0" providerId="ADAL" clId="{493F2EBC-02EC-4170-8502-33D60480A14B}" dt="2021-01-15T18:17:03.096" v="1644" actId="2696"/>
        <pc:sldMkLst>
          <pc:docMk/>
          <pc:sldMk cId="3922705545" sldId="301"/>
        </pc:sldMkLst>
      </pc:sldChg>
      <pc:sldChg chg="modSp add mod">
        <pc:chgData name="Md Kauser Ahmmed" userId="81e39d19-8d5c-4ffe-9a82-20799efac8e0" providerId="ADAL" clId="{493F2EBC-02EC-4170-8502-33D60480A14B}" dt="2021-01-22T17:40:59.021" v="1909" actId="20577"/>
        <pc:sldMkLst>
          <pc:docMk/>
          <pc:sldMk cId="1685443532" sldId="302"/>
        </pc:sldMkLst>
        <pc:spChg chg="mod">
          <ac:chgData name="Md Kauser Ahmmed" userId="81e39d19-8d5c-4ffe-9a82-20799efac8e0" providerId="ADAL" clId="{493F2EBC-02EC-4170-8502-33D60480A14B}" dt="2021-01-22T17:36:51.683" v="1851" actId="20577"/>
          <ac:spMkLst>
            <pc:docMk/>
            <pc:sldMk cId="1685443532" sldId="302"/>
            <ac:spMk id="2" creationId="{738B26C2-4373-446B-8029-46FFEC6F3E56}"/>
          </ac:spMkLst>
        </pc:spChg>
        <pc:spChg chg="mod">
          <ac:chgData name="Md Kauser Ahmmed" userId="81e39d19-8d5c-4ffe-9a82-20799efac8e0" providerId="ADAL" clId="{493F2EBC-02EC-4170-8502-33D60480A14B}" dt="2021-01-22T17:40:59.021" v="1909" actId="20577"/>
          <ac:spMkLst>
            <pc:docMk/>
            <pc:sldMk cId="1685443532" sldId="302"/>
            <ac:spMk id="4" creationId="{36126143-832A-4E8D-B6DE-213C571768D7}"/>
          </ac:spMkLst>
        </pc:spChg>
      </pc:sldChg>
      <pc:sldChg chg="modSp add mod">
        <pc:chgData name="Md Kauser Ahmmed" userId="81e39d19-8d5c-4ffe-9a82-20799efac8e0" providerId="ADAL" clId="{493F2EBC-02EC-4170-8502-33D60480A14B}" dt="2021-01-22T17:44:34.640" v="1995" actId="20577"/>
        <pc:sldMkLst>
          <pc:docMk/>
          <pc:sldMk cId="1132210515" sldId="303"/>
        </pc:sldMkLst>
        <pc:spChg chg="mod">
          <ac:chgData name="Md Kauser Ahmmed" userId="81e39d19-8d5c-4ffe-9a82-20799efac8e0" providerId="ADAL" clId="{493F2EBC-02EC-4170-8502-33D60480A14B}" dt="2021-01-22T17:41:21.777" v="1921" actId="20577"/>
          <ac:spMkLst>
            <pc:docMk/>
            <pc:sldMk cId="1132210515" sldId="303"/>
            <ac:spMk id="2" creationId="{738B26C2-4373-446B-8029-46FFEC6F3E56}"/>
          </ac:spMkLst>
        </pc:spChg>
        <pc:spChg chg="mod">
          <ac:chgData name="Md Kauser Ahmmed" userId="81e39d19-8d5c-4ffe-9a82-20799efac8e0" providerId="ADAL" clId="{493F2EBC-02EC-4170-8502-33D60480A14B}" dt="2021-01-22T17:44:34.640" v="1995" actId="20577"/>
          <ac:spMkLst>
            <pc:docMk/>
            <pc:sldMk cId="1132210515" sldId="303"/>
            <ac:spMk id="4" creationId="{36126143-832A-4E8D-B6DE-213C571768D7}"/>
          </ac:spMkLst>
        </pc:spChg>
      </pc:sldChg>
    </pc:docChg>
  </pc:docChgLst>
  <pc:docChgLst>
    <pc:chgData name="Md Kauser Ahmmed" userId="81e39d19-8d5c-4ffe-9a82-20799efac8e0" providerId="ADAL" clId="{05FB64D1-4BF7-4FA1-B4C0-56E75BA004BF}"/>
    <pc:docChg chg="undo custSel mod addSld delSld modSld">
      <pc:chgData name="Md Kauser Ahmmed" userId="81e39d19-8d5c-4ffe-9a82-20799efac8e0" providerId="ADAL" clId="{05FB64D1-4BF7-4FA1-B4C0-56E75BA004BF}" dt="2021-03-19T17:21:51.913" v="199" actId="20577"/>
      <pc:docMkLst>
        <pc:docMk/>
      </pc:docMkLst>
      <pc:sldChg chg="modSp mod">
        <pc:chgData name="Md Kauser Ahmmed" userId="81e39d19-8d5c-4ffe-9a82-20799efac8e0" providerId="ADAL" clId="{05FB64D1-4BF7-4FA1-B4C0-56E75BA004BF}" dt="2021-03-19T17:09:06.688" v="1" actId="20577"/>
        <pc:sldMkLst>
          <pc:docMk/>
          <pc:sldMk cId="2006097519" sldId="256"/>
        </pc:sldMkLst>
        <pc:spChg chg="mod">
          <ac:chgData name="Md Kauser Ahmmed" userId="81e39d19-8d5c-4ffe-9a82-20799efac8e0" providerId="ADAL" clId="{05FB64D1-4BF7-4FA1-B4C0-56E75BA004BF}" dt="2021-03-19T17:09:06.688" v="1" actId="20577"/>
          <ac:spMkLst>
            <pc:docMk/>
            <pc:sldMk cId="2006097519" sldId="256"/>
            <ac:spMk id="3" creationId="{4A796019-1174-416E-99B9-9CF117EE3B6F}"/>
          </ac:spMkLst>
        </pc:spChg>
      </pc:sldChg>
      <pc:sldChg chg="modSp mod">
        <pc:chgData name="Md Kauser Ahmmed" userId="81e39d19-8d5c-4ffe-9a82-20799efac8e0" providerId="ADAL" clId="{05FB64D1-4BF7-4FA1-B4C0-56E75BA004BF}" dt="2021-03-19T17:09:34.831" v="38" actId="20577"/>
        <pc:sldMkLst>
          <pc:docMk/>
          <pc:sldMk cId="4123713712" sldId="305"/>
        </pc:sldMkLst>
        <pc:spChg chg="mod">
          <ac:chgData name="Md Kauser Ahmmed" userId="81e39d19-8d5c-4ffe-9a82-20799efac8e0" providerId="ADAL" clId="{05FB64D1-4BF7-4FA1-B4C0-56E75BA004BF}" dt="2021-03-19T17:09:34.831" v="38" actId="20577"/>
          <ac:spMkLst>
            <pc:docMk/>
            <pc:sldMk cId="4123713712" sldId="305"/>
            <ac:spMk id="3" creationId="{536440B4-0F32-4E6F-879A-258FDDE8E431}"/>
          </ac:spMkLst>
        </pc:spChg>
      </pc:sldChg>
      <pc:sldChg chg="modSp del mod">
        <pc:chgData name="Md Kauser Ahmmed" userId="81e39d19-8d5c-4ffe-9a82-20799efac8e0" providerId="ADAL" clId="{05FB64D1-4BF7-4FA1-B4C0-56E75BA004BF}" dt="2021-03-19T17:10:00.877" v="40" actId="47"/>
        <pc:sldMkLst>
          <pc:docMk/>
          <pc:sldMk cId="1518410734" sldId="327"/>
        </pc:sldMkLst>
        <pc:spChg chg="mod">
          <ac:chgData name="Md Kauser Ahmmed" userId="81e39d19-8d5c-4ffe-9a82-20799efac8e0" providerId="ADAL" clId="{05FB64D1-4BF7-4FA1-B4C0-56E75BA004BF}" dt="2021-03-19T17:09:58.640" v="39" actId="6549"/>
          <ac:spMkLst>
            <pc:docMk/>
            <pc:sldMk cId="1518410734" sldId="327"/>
            <ac:spMk id="2" creationId="{C776B530-41A2-44CD-AE6B-98B0CBAB089C}"/>
          </ac:spMkLst>
        </pc:spChg>
      </pc:sldChg>
      <pc:sldChg chg="addSp delSp modSp del mod">
        <pc:chgData name="Md Kauser Ahmmed" userId="81e39d19-8d5c-4ffe-9a82-20799efac8e0" providerId="ADAL" clId="{05FB64D1-4BF7-4FA1-B4C0-56E75BA004BF}" dt="2021-03-19T17:12:51.205" v="60" actId="47"/>
        <pc:sldMkLst>
          <pc:docMk/>
          <pc:sldMk cId="822762052" sldId="331"/>
        </pc:sldMkLst>
        <pc:spChg chg="add mod">
          <ac:chgData name="Md Kauser Ahmmed" userId="81e39d19-8d5c-4ffe-9a82-20799efac8e0" providerId="ADAL" clId="{05FB64D1-4BF7-4FA1-B4C0-56E75BA004BF}" dt="2021-03-19T17:12:45.068" v="59" actId="478"/>
          <ac:spMkLst>
            <pc:docMk/>
            <pc:sldMk cId="822762052" sldId="331"/>
            <ac:spMk id="6" creationId="{1B2C12F1-DACC-4066-8BF7-811CF2ECE64E}"/>
          </ac:spMkLst>
        </pc:spChg>
        <pc:graphicFrameChg chg="del">
          <ac:chgData name="Md Kauser Ahmmed" userId="81e39d19-8d5c-4ffe-9a82-20799efac8e0" providerId="ADAL" clId="{05FB64D1-4BF7-4FA1-B4C0-56E75BA004BF}" dt="2021-03-19T17:12:45.068" v="59" actId="478"/>
          <ac:graphicFrameMkLst>
            <pc:docMk/>
            <pc:sldMk cId="822762052" sldId="331"/>
            <ac:graphicFrameMk id="5" creationId="{710B9D68-18CB-4397-9504-F8C5DB275EDA}"/>
          </ac:graphicFrameMkLst>
        </pc:graphicFrameChg>
      </pc:sldChg>
      <pc:sldChg chg="addSp delSp modSp mod">
        <pc:chgData name="Md Kauser Ahmmed" userId="81e39d19-8d5c-4ffe-9a82-20799efac8e0" providerId="ADAL" clId="{05FB64D1-4BF7-4FA1-B4C0-56E75BA004BF}" dt="2021-03-19T17:21:51.913" v="199" actId="20577"/>
        <pc:sldMkLst>
          <pc:docMk/>
          <pc:sldMk cId="2105853141" sldId="332"/>
        </pc:sldMkLst>
        <pc:spChg chg="mod">
          <ac:chgData name="Md Kauser Ahmmed" userId="81e39d19-8d5c-4ffe-9a82-20799efac8e0" providerId="ADAL" clId="{05FB64D1-4BF7-4FA1-B4C0-56E75BA004BF}" dt="2021-03-19T17:11:51.127" v="46" actId="26606"/>
          <ac:spMkLst>
            <pc:docMk/>
            <pc:sldMk cId="2105853141" sldId="332"/>
            <ac:spMk id="2" creationId="{F17DB7F1-4F3F-4BB2-B377-714C69714AEE}"/>
          </ac:spMkLst>
        </pc:spChg>
        <pc:spChg chg="mod">
          <ac:chgData name="Md Kauser Ahmmed" userId="81e39d19-8d5c-4ffe-9a82-20799efac8e0" providerId="ADAL" clId="{05FB64D1-4BF7-4FA1-B4C0-56E75BA004BF}" dt="2021-03-19T17:11:51.127" v="46" actId="26606"/>
          <ac:spMkLst>
            <pc:docMk/>
            <pc:sldMk cId="2105853141" sldId="332"/>
            <ac:spMk id="3" creationId="{E8A42D01-E107-4E71-B24C-3845AD3468A3}"/>
          </ac:spMkLst>
        </pc:spChg>
        <pc:spChg chg="add del mod">
          <ac:chgData name="Md Kauser Ahmmed" userId="81e39d19-8d5c-4ffe-9a82-20799efac8e0" providerId="ADAL" clId="{05FB64D1-4BF7-4FA1-B4C0-56E75BA004BF}" dt="2021-03-19T17:10:15.836" v="42"/>
          <ac:spMkLst>
            <pc:docMk/>
            <pc:sldMk cId="2105853141" sldId="332"/>
            <ac:spMk id="6" creationId="{ECD9987B-C9C9-48E3-9CB9-2336459B7230}"/>
          </ac:spMkLst>
        </pc:spChg>
        <pc:spChg chg="del">
          <ac:chgData name="Md Kauser Ahmmed" userId="81e39d19-8d5c-4ffe-9a82-20799efac8e0" providerId="ADAL" clId="{05FB64D1-4BF7-4FA1-B4C0-56E75BA004BF}" dt="2021-03-19T17:10:24.351" v="43" actId="26606"/>
          <ac:spMkLst>
            <pc:docMk/>
            <pc:sldMk cId="2105853141" sldId="332"/>
            <ac:spMk id="9" creationId="{160022CF-D73B-45FB-8DD4-1B1C0C92E702}"/>
          </ac:spMkLst>
        </pc:spChg>
        <pc:spChg chg="add del mod">
          <ac:chgData name="Md Kauser Ahmmed" userId="81e39d19-8d5c-4ffe-9a82-20799efac8e0" providerId="ADAL" clId="{05FB64D1-4BF7-4FA1-B4C0-56E75BA004BF}" dt="2021-03-19T17:11:47.832" v="45"/>
          <ac:spMkLst>
            <pc:docMk/>
            <pc:sldMk cId="2105853141" sldId="332"/>
            <ac:spMk id="10" creationId="{5A98BAC7-03E4-429A-8C94-7A3E2B052A86}"/>
          </ac:spMkLst>
        </pc:spChg>
        <pc:spChg chg="del">
          <ac:chgData name="Md Kauser Ahmmed" userId="81e39d19-8d5c-4ffe-9a82-20799efac8e0" providerId="ADAL" clId="{05FB64D1-4BF7-4FA1-B4C0-56E75BA004BF}" dt="2021-03-19T17:10:24.351" v="43" actId="26606"/>
          <ac:spMkLst>
            <pc:docMk/>
            <pc:sldMk cId="2105853141" sldId="332"/>
            <ac:spMk id="11" creationId="{AC2C106E-0A9A-4090-95B9-B7070646D255}"/>
          </ac:spMkLst>
        </pc:spChg>
        <pc:spChg chg="add del">
          <ac:chgData name="Md Kauser Ahmmed" userId="81e39d19-8d5c-4ffe-9a82-20799efac8e0" providerId="ADAL" clId="{05FB64D1-4BF7-4FA1-B4C0-56E75BA004BF}" dt="2021-03-19T17:11:51.127" v="46" actId="26606"/>
          <ac:spMkLst>
            <pc:docMk/>
            <pc:sldMk cId="2105853141" sldId="332"/>
            <ac:spMk id="16" creationId="{442F1C99-DC89-4C0E-9645-78ED266B87F6}"/>
          </ac:spMkLst>
        </pc:spChg>
        <pc:grpChg chg="add del">
          <ac:chgData name="Md Kauser Ahmmed" userId="81e39d19-8d5c-4ffe-9a82-20799efac8e0" providerId="ADAL" clId="{05FB64D1-4BF7-4FA1-B4C0-56E75BA004BF}" dt="2021-03-19T17:11:51.127" v="46" actId="26606"/>
          <ac:grpSpMkLst>
            <pc:docMk/>
            <pc:sldMk cId="2105853141" sldId="332"/>
            <ac:grpSpMk id="18" creationId="{4396BB5E-BA6F-47C5-9F8F-843CAB8EC84B}"/>
          </ac:grpSpMkLst>
        </pc:grpChg>
        <pc:graphicFrameChg chg="del">
          <ac:chgData name="Md Kauser Ahmmed" userId="81e39d19-8d5c-4ffe-9a82-20799efac8e0" providerId="ADAL" clId="{05FB64D1-4BF7-4FA1-B4C0-56E75BA004BF}" dt="2021-03-19T17:10:05.611" v="41" actId="478"/>
          <ac:graphicFrameMkLst>
            <pc:docMk/>
            <pc:sldMk cId="2105853141" sldId="332"/>
            <ac:graphicFrameMk id="4" creationId="{E29FA7A1-5C42-4510-98E8-8F2E357266C3}"/>
          </ac:graphicFrameMkLst>
        </pc:graphicFrameChg>
        <pc:graphicFrameChg chg="add del mod modGraphic">
          <ac:chgData name="Md Kauser Ahmmed" userId="81e39d19-8d5c-4ffe-9a82-20799efac8e0" providerId="ADAL" clId="{05FB64D1-4BF7-4FA1-B4C0-56E75BA004BF}" dt="2021-03-19T17:11:34.088" v="44" actId="478"/>
          <ac:graphicFrameMkLst>
            <pc:docMk/>
            <pc:sldMk cId="2105853141" sldId="332"/>
            <ac:graphicFrameMk id="7" creationId="{808FD0AF-F6D2-4E5D-BB12-050CF91086BB}"/>
          </ac:graphicFrameMkLst>
        </pc:graphicFrameChg>
        <pc:graphicFrameChg chg="add mod modGraphic">
          <ac:chgData name="Md Kauser Ahmmed" userId="81e39d19-8d5c-4ffe-9a82-20799efac8e0" providerId="ADAL" clId="{05FB64D1-4BF7-4FA1-B4C0-56E75BA004BF}" dt="2021-03-19T17:21:51.913" v="199" actId="20577"/>
          <ac:graphicFrameMkLst>
            <pc:docMk/>
            <pc:sldMk cId="2105853141" sldId="332"/>
            <ac:graphicFrameMk id="12" creationId="{8A5B8E16-690E-417C-ADDE-FCCB374102C5}"/>
          </ac:graphicFrameMkLst>
        </pc:graphicFrameChg>
      </pc:sldChg>
      <pc:sldChg chg="addSp delSp modSp mod setBg">
        <pc:chgData name="Md Kauser Ahmmed" userId="81e39d19-8d5c-4ffe-9a82-20799efac8e0" providerId="ADAL" clId="{05FB64D1-4BF7-4FA1-B4C0-56E75BA004BF}" dt="2021-03-19T17:16:28.029" v="142"/>
        <pc:sldMkLst>
          <pc:docMk/>
          <pc:sldMk cId="972121757" sldId="333"/>
        </pc:sldMkLst>
        <pc:spChg chg="mod">
          <ac:chgData name="Md Kauser Ahmmed" userId="81e39d19-8d5c-4ffe-9a82-20799efac8e0" providerId="ADAL" clId="{05FB64D1-4BF7-4FA1-B4C0-56E75BA004BF}" dt="2021-03-19T17:16:28.029" v="142"/>
          <ac:spMkLst>
            <pc:docMk/>
            <pc:sldMk cId="972121757" sldId="333"/>
            <ac:spMk id="2" creationId="{B7AE37B9-75F2-4D66-9B0B-EB3D161403E6}"/>
          </ac:spMkLst>
        </pc:spChg>
        <pc:spChg chg="add del mod">
          <ac:chgData name="Md Kauser Ahmmed" userId="81e39d19-8d5c-4ffe-9a82-20799efac8e0" providerId="ADAL" clId="{05FB64D1-4BF7-4FA1-B4C0-56E75BA004BF}" dt="2021-03-19T17:16:08.361" v="135" actId="931"/>
          <ac:spMkLst>
            <pc:docMk/>
            <pc:sldMk cId="972121757" sldId="333"/>
            <ac:spMk id="4" creationId="{9623C012-EEDF-433F-9005-B7DFDC8538C3}"/>
          </ac:spMkLst>
        </pc:spChg>
        <pc:spChg chg="del">
          <ac:chgData name="Md Kauser Ahmmed" userId="81e39d19-8d5c-4ffe-9a82-20799efac8e0" providerId="ADAL" clId="{05FB64D1-4BF7-4FA1-B4C0-56E75BA004BF}" dt="2021-03-19T17:14:47.898" v="119" actId="478"/>
          <ac:spMkLst>
            <pc:docMk/>
            <pc:sldMk cId="972121757" sldId="333"/>
            <ac:spMk id="6" creationId="{72BAFE31-1B6A-48A9-8AC1-C8E9DE7106C6}"/>
          </ac:spMkLst>
        </pc:spChg>
        <pc:spChg chg="mod ord">
          <ac:chgData name="Md Kauser Ahmmed" userId="81e39d19-8d5c-4ffe-9a82-20799efac8e0" providerId="ADAL" clId="{05FB64D1-4BF7-4FA1-B4C0-56E75BA004BF}" dt="2021-03-19T17:16:12.937" v="138" actId="26606"/>
          <ac:spMkLst>
            <pc:docMk/>
            <pc:sldMk cId="972121757" sldId="333"/>
            <ac:spMk id="7" creationId="{72C30C93-9EF8-41DB-A994-277AE0F15D7F}"/>
          </ac:spMkLst>
        </pc:spChg>
        <pc:picChg chg="del">
          <ac:chgData name="Md Kauser Ahmmed" userId="81e39d19-8d5c-4ffe-9a82-20799efac8e0" providerId="ADAL" clId="{05FB64D1-4BF7-4FA1-B4C0-56E75BA004BF}" dt="2021-03-19T17:15:04.619" v="122" actId="478"/>
          <ac:picMkLst>
            <pc:docMk/>
            <pc:sldMk cId="972121757" sldId="333"/>
            <ac:picMk id="5" creationId="{AE39C00E-BEBE-4CD3-BBE5-1A0561FC7F41}"/>
          </ac:picMkLst>
        </pc:picChg>
        <pc:picChg chg="add mod">
          <ac:chgData name="Md Kauser Ahmmed" userId="81e39d19-8d5c-4ffe-9a82-20799efac8e0" providerId="ADAL" clId="{05FB64D1-4BF7-4FA1-B4C0-56E75BA004BF}" dt="2021-03-19T17:16:12.937" v="138" actId="26606"/>
          <ac:picMkLst>
            <pc:docMk/>
            <pc:sldMk cId="972121757" sldId="333"/>
            <ac:picMk id="9" creationId="{B034854C-E4A2-490F-AF1B-C1562C0FE4A8}"/>
          </ac:picMkLst>
        </pc:picChg>
      </pc:sldChg>
      <pc:sldChg chg="addSp delSp modSp mod">
        <pc:chgData name="Md Kauser Ahmmed" userId="81e39d19-8d5c-4ffe-9a82-20799efac8e0" providerId="ADAL" clId="{05FB64D1-4BF7-4FA1-B4C0-56E75BA004BF}" dt="2021-03-19T17:18:13.127" v="187" actId="962"/>
        <pc:sldMkLst>
          <pc:docMk/>
          <pc:sldMk cId="3809246640" sldId="334"/>
        </pc:sldMkLst>
        <pc:spChg chg="mod">
          <ac:chgData name="Md Kauser Ahmmed" userId="81e39d19-8d5c-4ffe-9a82-20799efac8e0" providerId="ADAL" clId="{05FB64D1-4BF7-4FA1-B4C0-56E75BA004BF}" dt="2021-03-19T17:17:41.915" v="183" actId="20577"/>
          <ac:spMkLst>
            <pc:docMk/>
            <pc:sldMk cId="3809246640" sldId="334"/>
            <ac:spMk id="2" creationId="{D5EC098D-282C-4B7F-9A67-0D9B678F46EE}"/>
          </ac:spMkLst>
        </pc:spChg>
        <pc:spChg chg="add del mod">
          <ac:chgData name="Md Kauser Ahmmed" userId="81e39d19-8d5c-4ffe-9a82-20799efac8e0" providerId="ADAL" clId="{05FB64D1-4BF7-4FA1-B4C0-56E75BA004BF}" dt="2021-03-19T17:18:11.733" v="185" actId="931"/>
          <ac:spMkLst>
            <pc:docMk/>
            <pc:sldMk cId="3809246640" sldId="334"/>
            <ac:spMk id="5" creationId="{4850BEC1-5D7B-4B7D-8F1E-73F046B83BC3}"/>
          </ac:spMkLst>
        </pc:spChg>
        <pc:spChg chg="del">
          <ac:chgData name="Md Kauser Ahmmed" userId="81e39d19-8d5c-4ffe-9a82-20799efac8e0" providerId="ADAL" clId="{05FB64D1-4BF7-4FA1-B4C0-56E75BA004BF}" dt="2021-03-19T17:14:52.528" v="120" actId="478"/>
          <ac:spMkLst>
            <pc:docMk/>
            <pc:sldMk cId="3809246640" sldId="334"/>
            <ac:spMk id="7" creationId="{7AD1DEC8-A0A3-4529-801B-69B54A38BAE0}"/>
          </ac:spMkLst>
        </pc:spChg>
        <pc:picChg chg="del">
          <ac:chgData name="Md Kauser Ahmmed" userId="81e39d19-8d5c-4ffe-9a82-20799efac8e0" providerId="ADAL" clId="{05FB64D1-4BF7-4FA1-B4C0-56E75BA004BF}" dt="2021-03-19T17:18:01.538" v="184" actId="478"/>
          <ac:picMkLst>
            <pc:docMk/>
            <pc:sldMk cId="3809246640" sldId="334"/>
            <ac:picMk id="6" creationId="{E27FF29E-4226-4D0A-A799-A64A727BF962}"/>
          </ac:picMkLst>
        </pc:picChg>
        <pc:picChg chg="add mod">
          <ac:chgData name="Md Kauser Ahmmed" userId="81e39d19-8d5c-4ffe-9a82-20799efac8e0" providerId="ADAL" clId="{05FB64D1-4BF7-4FA1-B4C0-56E75BA004BF}" dt="2021-03-19T17:18:13.127" v="187" actId="962"/>
          <ac:picMkLst>
            <pc:docMk/>
            <pc:sldMk cId="3809246640" sldId="334"/>
            <ac:picMk id="9" creationId="{3B86722C-40BB-4755-8238-A4976CDEB4AD}"/>
          </ac:picMkLst>
        </pc:picChg>
      </pc:sldChg>
      <pc:sldChg chg="delSp del mod">
        <pc:chgData name="Md Kauser Ahmmed" userId="81e39d19-8d5c-4ffe-9a82-20799efac8e0" providerId="ADAL" clId="{05FB64D1-4BF7-4FA1-B4C0-56E75BA004BF}" dt="2021-03-19T17:18:16.562" v="188" actId="47"/>
        <pc:sldMkLst>
          <pc:docMk/>
          <pc:sldMk cId="1256764047" sldId="335"/>
        </pc:sldMkLst>
        <pc:spChg chg="del">
          <ac:chgData name="Md Kauser Ahmmed" userId="81e39d19-8d5c-4ffe-9a82-20799efac8e0" providerId="ADAL" clId="{05FB64D1-4BF7-4FA1-B4C0-56E75BA004BF}" dt="2021-03-19T17:14:56.363" v="121" actId="478"/>
          <ac:spMkLst>
            <pc:docMk/>
            <pc:sldMk cId="1256764047" sldId="335"/>
            <ac:spMk id="7" creationId="{FDEB211B-687D-4F6B-819A-CBDA6BF6F1EE}"/>
          </ac:spMkLst>
        </pc:spChg>
      </pc:sldChg>
      <pc:sldChg chg="delSp modSp mod">
        <pc:chgData name="Md Kauser Ahmmed" userId="81e39d19-8d5c-4ffe-9a82-20799efac8e0" providerId="ADAL" clId="{05FB64D1-4BF7-4FA1-B4C0-56E75BA004BF}" dt="2021-03-19T17:14:36.264" v="118" actId="478"/>
        <pc:sldMkLst>
          <pc:docMk/>
          <pc:sldMk cId="3199477890" sldId="336"/>
        </pc:sldMkLst>
        <pc:spChg chg="del mod">
          <ac:chgData name="Md Kauser Ahmmed" userId="81e39d19-8d5c-4ffe-9a82-20799efac8e0" providerId="ADAL" clId="{05FB64D1-4BF7-4FA1-B4C0-56E75BA004BF}" dt="2021-03-19T17:14:36.264" v="118" actId="478"/>
          <ac:spMkLst>
            <pc:docMk/>
            <pc:sldMk cId="3199477890" sldId="336"/>
            <ac:spMk id="7" creationId="{2B17658A-AEC6-4C22-8EF7-B8920F3C8A01}"/>
          </ac:spMkLst>
        </pc:spChg>
      </pc:sldChg>
      <pc:sldChg chg="addSp delSp modSp add mod setBg">
        <pc:chgData name="Md Kauser Ahmmed" userId="81e39d19-8d5c-4ffe-9a82-20799efac8e0" providerId="ADAL" clId="{05FB64D1-4BF7-4FA1-B4C0-56E75BA004BF}" dt="2021-03-19T17:16:50.862" v="148" actId="26606"/>
        <pc:sldMkLst>
          <pc:docMk/>
          <pc:sldMk cId="881119263" sldId="337"/>
        </pc:sldMkLst>
        <pc:spChg chg="mod">
          <ac:chgData name="Md Kauser Ahmmed" userId="81e39d19-8d5c-4ffe-9a82-20799efac8e0" providerId="ADAL" clId="{05FB64D1-4BF7-4FA1-B4C0-56E75BA004BF}" dt="2021-03-19T17:16:50.862" v="148" actId="26606"/>
          <ac:spMkLst>
            <pc:docMk/>
            <pc:sldMk cId="881119263" sldId="337"/>
            <ac:spMk id="2" creationId="{B7AE37B9-75F2-4D66-9B0B-EB3D161403E6}"/>
          </ac:spMkLst>
        </pc:spChg>
        <pc:spChg chg="add del mod">
          <ac:chgData name="Md Kauser Ahmmed" userId="81e39d19-8d5c-4ffe-9a82-20799efac8e0" providerId="ADAL" clId="{05FB64D1-4BF7-4FA1-B4C0-56E75BA004BF}" dt="2021-03-19T17:16:47.712" v="145" actId="931"/>
          <ac:spMkLst>
            <pc:docMk/>
            <pc:sldMk cId="881119263" sldId="337"/>
            <ac:spMk id="4" creationId="{0F1B4A6E-DE0A-43BB-A054-2781E686CB1F}"/>
          </ac:spMkLst>
        </pc:spChg>
        <pc:spChg chg="ord">
          <ac:chgData name="Md Kauser Ahmmed" userId="81e39d19-8d5c-4ffe-9a82-20799efac8e0" providerId="ADAL" clId="{05FB64D1-4BF7-4FA1-B4C0-56E75BA004BF}" dt="2021-03-19T17:16:50.862" v="148" actId="26606"/>
          <ac:spMkLst>
            <pc:docMk/>
            <pc:sldMk cId="881119263" sldId="337"/>
            <ac:spMk id="7" creationId="{72C30C93-9EF8-41DB-A994-277AE0F15D7F}"/>
          </ac:spMkLst>
        </pc:spChg>
        <pc:picChg chg="add mod">
          <ac:chgData name="Md Kauser Ahmmed" userId="81e39d19-8d5c-4ffe-9a82-20799efac8e0" providerId="ADAL" clId="{05FB64D1-4BF7-4FA1-B4C0-56E75BA004BF}" dt="2021-03-19T17:16:50.862" v="148" actId="26606"/>
          <ac:picMkLst>
            <pc:docMk/>
            <pc:sldMk cId="881119263" sldId="337"/>
            <ac:picMk id="6" creationId="{FF542B3C-5917-44C0-A243-A5A0BEAF200E}"/>
          </ac:picMkLst>
        </pc:picChg>
        <pc:picChg chg="del">
          <ac:chgData name="Md Kauser Ahmmed" userId="81e39d19-8d5c-4ffe-9a82-20799efac8e0" providerId="ADAL" clId="{05FB64D1-4BF7-4FA1-B4C0-56E75BA004BF}" dt="2021-03-19T17:16:36.136" v="144" actId="478"/>
          <ac:picMkLst>
            <pc:docMk/>
            <pc:sldMk cId="881119263" sldId="337"/>
            <ac:picMk id="9" creationId="{B034854C-E4A2-490F-AF1B-C1562C0FE4A8}"/>
          </ac:picMkLst>
        </pc:picChg>
      </pc:sldChg>
      <pc:sldChg chg="new del">
        <pc:chgData name="Md Kauser Ahmmed" userId="81e39d19-8d5c-4ffe-9a82-20799efac8e0" providerId="ADAL" clId="{05FB64D1-4BF7-4FA1-B4C0-56E75BA004BF}" dt="2021-03-19T17:16:57.572" v="150" actId="47"/>
        <pc:sldMkLst>
          <pc:docMk/>
          <pc:sldMk cId="360672379" sldId="338"/>
        </pc:sldMkLst>
      </pc:sldChg>
      <pc:sldChg chg="addSp delSp modSp add mod setBg">
        <pc:chgData name="Md Kauser Ahmmed" userId="81e39d19-8d5c-4ffe-9a82-20799efac8e0" providerId="ADAL" clId="{05FB64D1-4BF7-4FA1-B4C0-56E75BA004BF}" dt="2021-03-19T17:17:12.317" v="156" actId="26606"/>
        <pc:sldMkLst>
          <pc:docMk/>
          <pc:sldMk cId="1620474913" sldId="338"/>
        </pc:sldMkLst>
        <pc:spChg chg="add del mod">
          <ac:chgData name="Md Kauser Ahmmed" userId="81e39d19-8d5c-4ffe-9a82-20799efac8e0" providerId="ADAL" clId="{05FB64D1-4BF7-4FA1-B4C0-56E75BA004BF}" dt="2021-03-19T17:17:10.193" v="153" actId="931"/>
          <ac:spMkLst>
            <pc:docMk/>
            <pc:sldMk cId="1620474913" sldId="338"/>
            <ac:spMk id="4" creationId="{3BD6DA66-534D-4EB8-BB28-584C81D575C9}"/>
          </ac:spMkLst>
        </pc:spChg>
        <pc:spChg chg="ord">
          <ac:chgData name="Md Kauser Ahmmed" userId="81e39d19-8d5c-4ffe-9a82-20799efac8e0" providerId="ADAL" clId="{05FB64D1-4BF7-4FA1-B4C0-56E75BA004BF}" dt="2021-03-19T17:17:12.317" v="156" actId="26606"/>
          <ac:spMkLst>
            <pc:docMk/>
            <pc:sldMk cId="1620474913" sldId="338"/>
            <ac:spMk id="7" creationId="{72C30C93-9EF8-41DB-A994-277AE0F15D7F}"/>
          </ac:spMkLst>
        </pc:spChg>
        <pc:picChg chg="del">
          <ac:chgData name="Md Kauser Ahmmed" userId="81e39d19-8d5c-4ffe-9a82-20799efac8e0" providerId="ADAL" clId="{05FB64D1-4BF7-4FA1-B4C0-56E75BA004BF}" dt="2021-03-19T17:17:04.105" v="152" actId="478"/>
          <ac:picMkLst>
            <pc:docMk/>
            <pc:sldMk cId="1620474913" sldId="338"/>
            <ac:picMk id="6" creationId="{FF542B3C-5917-44C0-A243-A5A0BEAF200E}"/>
          </ac:picMkLst>
        </pc:picChg>
        <pc:picChg chg="add mod">
          <ac:chgData name="Md Kauser Ahmmed" userId="81e39d19-8d5c-4ffe-9a82-20799efac8e0" providerId="ADAL" clId="{05FB64D1-4BF7-4FA1-B4C0-56E75BA004BF}" dt="2021-03-19T17:17:12.317" v="156" actId="26606"/>
          <ac:picMkLst>
            <pc:docMk/>
            <pc:sldMk cId="1620474913" sldId="338"/>
            <ac:picMk id="8" creationId="{98EC10DD-017C-4D5E-9DD7-5400FE3FF7B6}"/>
          </ac:picMkLst>
        </pc:picChg>
      </pc:sldChg>
      <pc:sldChg chg="addSp delSp modSp add mod setBg">
        <pc:chgData name="Md Kauser Ahmmed" userId="81e39d19-8d5c-4ffe-9a82-20799efac8e0" providerId="ADAL" clId="{05FB64D1-4BF7-4FA1-B4C0-56E75BA004BF}" dt="2021-03-19T17:18:34.126" v="194" actId="26606"/>
        <pc:sldMkLst>
          <pc:docMk/>
          <pc:sldMk cId="235816006" sldId="339"/>
        </pc:sldMkLst>
        <pc:spChg chg="mod">
          <ac:chgData name="Md Kauser Ahmmed" userId="81e39d19-8d5c-4ffe-9a82-20799efac8e0" providerId="ADAL" clId="{05FB64D1-4BF7-4FA1-B4C0-56E75BA004BF}" dt="2021-03-19T17:18:34.126" v="194" actId="26606"/>
          <ac:spMkLst>
            <pc:docMk/>
            <pc:sldMk cId="235816006" sldId="339"/>
            <ac:spMk id="2" creationId="{D5EC098D-282C-4B7F-9A67-0D9B678F46EE}"/>
          </ac:spMkLst>
        </pc:spChg>
        <pc:spChg chg="mod ord">
          <ac:chgData name="Md Kauser Ahmmed" userId="81e39d19-8d5c-4ffe-9a82-20799efac8e0" providerId="ADAL" clId="{05FB64D1-4BF7-4FA1-B4C0-56E75BA004BF}" dt="2021-03-19T17:18:34.126" v="194" actId="26606"/>
          <ac:spMkLst>
            <pc:docMk/>
            <pc:sldMk cId="235816006" sldId="339"/>
            <ac:spMk id="4" creationId="{F0E53FDA-08AF-49FB-B565-F0B363CFAC99}"/>
          </ac:spMkLst>
        </pc:spChg>
        <pc:spChg chg="add del mod">
          <ac:chgData name="Md Kauser Ahmmed" userId="81e39d19-8d5c-4ffe-9a82-20799efac8e0" providerId="ADAL" clId="{05FB64D1-4BF7-4FA1-B4C0-56E75BA004BF}" dt="2021-03-19T17:18:31.514" v="191" actId="931"/>
          <ac:spMkLst>
            <pc:docMk/>
            <pc:sldMk cId="235816006" sldId="339"/>
            <ac:spMk id="5" creationId="{F06831E5-6D69-4B47-9B0C-8529313985E5}"/>
          </ac:spMkLst>
        </pc:spChg>
        <pc:picChg chg="add mod">
          <ac:chgData name="Md Kauser Ahmmed" userId="81e39d19-8d5c-4ffe-9a82-20799efac8e0" providerId="ADAL" clId="{05FB64D1-4BF7-4FA1-B4C0-56E75BA004BF}" dt="2021-03-19T17:18:34.126" v="194" actId="26606"/>
          <ac:picMkLst>
            <pc:docMk/>
            <pc:sldMk cId="235816006" sldId="339"/>
            <ac:picMk id="7" creationId="{68E951EC-15EF-4E16-9A43-644B3671BEBD}"/>
          </ac:picMkLst>
        </pc:picChg>
        <pc:picChg chg="del">
          <ac:chgData name="Md Kauser Ahmmed" userId="81e39d19-8d5c-4ffe-9a82-20799efac8e0" providerId="ADAL" clId="{05FB64D1-4BF7-4FA1-B4C0-56E75BA004BF}" dt="2021-03-19T17:18:25.107" v="190" actId="478"/>
          <ac:picMkLst>
            <pc:docMk/>
            <pc:sldMk cId="235816006" sldId="339"/>
            <ac:picMk id="9" creationId="{3B86722C-40BB-4755-8238-A4976CDEB4AD}"/>
          </ac:picMkLst>
        </pc:picChg>
      </pc:sldChg>
    </pc:docChg>
  </pc:docChgLst>
  <pc:docChgLst>
    <pc:chgData name="Md Kauser Ahmmed" userId="81e39d19-8d5c-4ffe-9a82-20799efac8e0" providerId="ADAL" clId="{4DBB0182-D948-422F-9F4E-BA3A2E2584B9}"/>
    <pc:docChg chg="undo custSel mod addSld delSld modSld">
      <pc:chgData name="Md Kauser Ahmmed" userId="81e39d19-8d5c-4ffe-9a82-20799efac8e0" providerId="ADAL" clId="{4DBB0182-D948-422F-9F4E-BA3A2E2584B9}" dt="2021-01-29T19:02:25.358" v="1096" actId="14734"/>
      <pc:docMkLst>
        <pc:docMk/>
      </pc:docMkLst>
      <pc:sldChg chg="modSp mod">
        <pc:chgData name="Md Kauser Ahmmed" userId="81e39d19-8d5c-4ffe-9a82-20799efac8e0" providerId="ADAL" clId="{4DBB0182-D948-422F-9F4E-BA3A2E2584B9}" dt="2021-01-29T16:50:56.115" v="1" actId="20577"/>
        <pc:sldMkLst>
          <pc:docMk/>
          <pc:sldMk cId="2006097519" sldId="256"/>
        </pc:sldMkLst>
        <pc:spChg chg="mod">
          <ac:chgData name="Md Kauser Ahmmed" userId="81e39d19-8d5c-4ffe-9a82-20799efac8e0" providerId="ADAL" clId="{4DBB0182-D948-422F-9F4E-BA3A2E2584B9}" dt="2021-01-29T16:50:56.115" v="1" actId="20577"/>
          <ac:spMkLst>
            <pc:docMk/>
            <pc:sldMk cId="2006097519" sldId="256"/>
            <ac:spMk id="3" creationId="{4A796019-1174-416E-99B9-9CF117EE3B6F}"/>
          </ac:spMkLst>
        </pc:spChg>
      </pc:sldChg>
      <pc:sldChg chg="addSp delSp modSp mod modNotesTx">
        <pc:chgData name="Md Kauser Ahmmed" userId="81e39d19-8d5c-4ffe-9a82-20799efac8e0" providerId="ADAL" clId="{4DBB0182-D948-422F-9F4E-BA3A2E2584B9}" dt="2021-01-29T18:35:14.945" v="1095" actId="20577"/>
        <pc:sldMkLst>
          <pc:docMk/>
          <pc:sldMk cId="2706077540" sldId="294"/>
        </pc:sldMkLst>
        <pc:spChg chg="mod">
          <ac:chgData name="Md Kauser Ahmmed" userId="81e39d19-8d5c-4ffe-9a82-20799efac8e0" providerId="ADAL" clId="{4DBB0182-D948-422F-9F4E-BA3A2E2584B9}" dt="2021-01-29T17:03:42.270" v="101" actId="26606"/>
          <ac:spMkLst>
            <pc:docMk/>
            <pc:sldMk cId="2706077540" sldId="294"/>
            <ac:spMk id="2" creationId="{67336AB1-F8D3-4CB3-A161-02F750F9D74B}"/>
          </ac:spMkLst>
        </pc:spChg>
        <pc:spChg chg="add mod">
          <ac:chgData name="Md Kauser Ahmmed" userId="81e39d19-8d5c-4ffe-9a82-20799efac8e0" providerId="ADAL" clId="{4DBB0182-D948-422F-9F4E-BA3A2E2584B9}" dt="2021-01-29T17:08:20.904" v="405" actId="20577"/>
          <ac:spMkLst>
            <pc:docMk/>
            <pc:sldMk cId="2706077540" sldId="294"/>
            <ac:spMk id="5" creationId="{8BDE0A4E-4937-48FB-8AC6-5B9BA9967CEE}"/>
          </ac:spMkLst>
        </pc:spChg>
        <pc:spChg chg="del">
          <ac:chgData name="Md Kauser Ahmmed" userId="81e39d19-8d5c-4ffe-9a82-20799efac8e0" providerId="ADAL" clId="{4DBB0182-D948-422F-9F4E-BA3A2E2584B9}" dt="2021-01-29T17:03:42.270" v="101" actId="26606"/>
          <ac:spMkLst>
            <pc:docMk/>
            <pc:sldMk cId="2706077540" sldId="294"/>
            <ac:spMk id="15" creationId="{53F29798-D584-4792-9B62-3F5F5C36D619}"/>
          </ac:spMkLst>
        </pc:spChg>
        <pc:spChg chg="add">
          <ac:chgData name="Md Kauser Ahmmed" userId="81e39d19-8d5c-4ffe-9a82-20799efac8e0" providerId="ADAL" clId="{4DBB0182-D948-422F-9F4E-BA3A2E2584B9}" dt="2021-01-29T17:03:42.270" v="101" actId="26606"/>
          <ac:spMkLst>
            <pc:docMk/>
            <pc:sldMk cId="2706077540" sldId="294"/>
            <ac:spMk id="20" creationId="{1045B59B-615E-4718-A150-42DE5D03E1C8}"/>
          </ac:spMkLst>
        </pc:spChg>
        <pc:spChg chg="add">
          <ac:chgData name="Md Kauser Ahmmed" userId="81e39d19-8d5c-4ffe-9a82-20799efac8e0" providerId="ADAL" clId="{4DBB0182-D948-422F-9F4E-BA3A2E2584B9}" dt="2021-01-29T17:03:42.270" v="101" actId="26606"/>
          <ac:spMkLst>
            <pc:docMk/>
            <pc:sldMk cId="2706077540" sldId="294"/>
            <ac:spMk id="22" creationId="{D6CF29CD-38B8-4924-BA11-6D60517487EF}"/>
          </ac:spMkLst>
        </pc:spChg>
        <pc:graphicFrameChg chg="add mod modGraphic">
          <ac:chgData name="Md Kauser Ahmmed" userId="81e39d19-8d5c-4ffe-9a82-20799efac8e0" providerId="ADAL" clId="{4DBB0182-D948-422F-9F4E-BA3A2E2584B9}" dt="2021-01-29T18:35:14.945" v="1095" actId="20577"/>
          <ac:graphicFrameMkLst>
            <pc:docMk/>
            <pc:sldMk cId="2706077540" sldId="294"/>
            <ac:graphicFrameMk id="3" creationId="{1431F11D-504D-4663-AADC-B78B5F811D45}"/>
          </ac:graphicFrameMkLst>
        </pc:graphicFrameChg>
        <pc:picChg chg="del">
          <ac:chgData name="Md Kauser Ahmmed" userId="81e39d19-8d5c-4ffe-9a82-20799efac8e0" providerId="ADAL" clId="{4DBB0182-D948-422F-9F4E-BA3A2E2584B9}" dt="2021-01-29T16:52:10.497" v="39" actId="478"/>
          <ac:picMkLst>
            <pc:docMk/>
            <pc:sldMk cId="2706077540" sldId="294"/>
            <ac:picMk id="4" creationId="{F646978B-E024-483A-9232-6FCCF4809C0C}"/>
          </ac:picMkLst>
        </pc:picChg>
      </pc:sldChg>
      <pc:sldChg chg="modSp mod">
        <pc:chgData name="Md Kauser Ahmmed" userId="81e39d19-8d5c-4ffe-9a82-20799efac8e0" providerId="ADAL" clId="{4DBB0182-D948-422F-9F4E-BA3A2E2584B9}" dt="2021-01-29T18:08:14.533" v="1056" actId="20577"/>
        <pc:sldMkLst>
          <pc:docMk/>
          <pc:sldMk cId="3757853394" sldId="304"/>
        </pc:sldMkLst>
        <pc:spChg chg="mod">
          <ac:chgData name="Md Kauser Ahmmed" userId="81e39d19-8d5c-4ffe-9a82-20799efac8e0" providerId="ADAL" clId="{4DBB0182-D948-422F-9F4E-BA3A2E2584B9}" dt="2021-01-29T18:08:14.533" v="1056" actId="20577"/>
          <ac:spMkLst>
            <pc:docMk/>
            <pc:sldMk cId="3757853394" sldId="304"/>
            <ac:spMk id="2" creationId="{C87A91E3-C29D-4DDE-BB3A-4702FCC6AB6F}"/>
          </ac:spMkLst>
        </pc:spChg>
      </pc:sldChg>
      <pc:sldChg chg="modSp mod">
        <pc:chgData name="Md Kauser Ahmmed" userId="81e39d19-8d5c-4ffe-9a82-20799efac8e0" providerId="ADAL" clId="{4DBB0182-D948-422F-9F4E-BA3A2E2584B9}" dt="2021-01-29T16:51:23.020" v="7" actId="20577"/>
        <pc:sldMkLst>
          <pc:docMk/>
          <pc:sldMk cId="4123713712" sldId="305"/>
        </pc:sldMkLst>
        <pc:spChg chg="mod">
          <ac:chgData name="Md Kauser Ahmmed" userId="81e39d19-8d5c-4ffe-9a82-20799efac8e0" providerId="ADAL" clId="{4DBB0182-D948-422F-9F4E-BA3A2E2584B9}" dt="2021-01-29T16:51:23.020" v="7" actId="20577"/>
          <ac:spMkLst>
            <pc:docMk/>
            <pc:sldMk cId="4123713712" sldId="305"/>
            <ac:spMk id="3" creationId="{536440B4-0F32-4E6F-879A-258FDDE8E431}"/>
          </ac:spMkLst>
        </pc:spChg>
      </pc:sldChg>
      <pc:sldChg chg="del">
        <pc:chgData name="Md Kauser Ahmmed" userId="81e39d19-8d5c-4ffe-9a82-20799efac8e0" providerId="ADAL" clId="{4DBB0182-D948-422F-9F4E-BA3A2E2584B9}" dt="2021-01-29T17:04:57.333" v="102" actId="47"/>
        <pc:sldMkLst>
          <pc:docMk/>
          <pc:sldMk cId="3621628250" sldId="306"/>
        </pc:sldMkLst>
      </pc:sldChg>
      <pc:sldChg chg="addSp delSp modSp new mod">
        <pc:chgData name="Md Kauser Ahmmed" userId="81e39d19-8d5c-4ffe-9a82-20799efac8e0" providerId="ADAL" clId="{4DBB0182-D948-422F-9F4E-BA3A2E2584B9}" dt="2021-01-29T17:18:37.397" v="934" actId="255"/>
        <pc:sldMkLst>
          <pc:docMk/>
          <pc:sldMk cId="2843596925" sldId="308"/>
        </pc:sldMkLst>
        <pc:spChg chg="mod">
          <ac:chgData name="Md Kauser Ahmmed" userId="81e39d19-8d5c-4ffe-9a82-20799efac8e0" providerId="ADAL" clId="{4DBB0182-D948-422F-9F4E-BA3A2E2584B9}" dt="2021-01-29T17:18:37.397" v="934" actId="255"/>
          <ac:spMkLst>
            <pc:docMk/>
            <pc:sldMk cId="2843596925" sldId="308"/>
            <ac:spMk id="2" creationId="{290BC9A3-7C7D-4111-AECB-BAA0E40077E8}"/>
          </ac:spMkLst>
        </pc:spChg>
        <pc:spChg chg="del">
          <ac:chgData name="Md Kauser Ahmmed" userId="81e39d19-8d5c-4ffe-9a82-20799efac8e0" providerId="ADAL" clId="{4DBB0182-D948-422F-9F4E-BA3A2E2584B9}" dt="2021-01-29T17:09:21.270" v="406" actId="931"/>
          <ac:spMkLst>
            <pc:docMk/>
            <pc:sldMk cId="2843596925" sldId="308"/>
            <ac:spMk id="3" creationId="{3075FE2A-CADB-47BE-BDC3-2B0F1D5D0F8B}"/>
          </ac:spMkLst>
        </pc:spChg>
        <pc:spChg chg="add mod">
          <ac:chgData name="Md Kauser Ahmmed" userId="81e39d19-8d5c-4ffe-9a82-20799efac8e0" providerId="ADAL" clId="{4DBB0182-D948-422F-9F4E-BA3A2E2584B9}" dt="2021-01-29T17:16:37.375" v="878" actId="1035"/>
          <ac:spMkLst>
            <pc:docMk/>
            <pc:sldMk cId="2843596925" sldId="308"/>
            <ac:spMk id="6" creationId="{001B442E-2ADC-4F55-AF30-D5DF6DCB1C52}"/>
          </ac:spMkLst>
        </pc:spChg>
        <pc:picChg chg="add mod">
          <ac:chgData name="Md Kauser Ahmmed" userId="81e39d19-8d5c-4ffe-9a82-20799efac8e0" providerId="ADAL" clId="{4DBB0182-D948-422F-9F4E-BA3A2E2584B9}" dt="2021-01-29T17:16:23.934" v="842" actId="1076"/>
          <ac:picMkLst>
            <pc:docMk/>
            <pc:sldMk cId="2843596925" sldId="308"/>
            <ac:picMk id="5" creationId="{2579B157-5A44-41ED-B7D0-D5DBE320E23A}"/>
          </ac:picMkLst>
        </pc:picChg>
      </pc:sldChg>
      <pc:sldChg chg="addSp delSp modSp new mod">
        <pc:chgData name="Md Kauser Ahmmed" userId="81e39d19-8d5c-4ffe-9a82-20799efac8e0" providerId="ADAL" clId="{4DBB0182-D948-422F-9F4E-BA3A2E2584B9}" dt="2021-01-29T17:18:16.927" v="933" actId="20577"/>
        <pc:sldMkLst>
          <pc:docMk/>
          <pc:sldMk cId="2572824103" sldId="309"/>
        </pc:sldMkLst>
        <pc:spChg chg="mod">
          <ac:chgData name="Md Kauser Ahmmed" userId="81e39d19-8d5c-4ffe-9a82-20799efac8e0" providerId="ADAL" clId="{4DBB0182-D948-422F-9F4E-BA3A2E2584B9}" dt="2021-01-29T17:18:16.927" v="933" actId="20577"/>
          <ac:spMkLst>
            <pc:docMk/>
            <pc:sldMk cId="2572824103" sldId="309"/>
            <ac:spMk id="2" creationId="{86004126-2FB1-40D2-AEF9-0B74E49850BB}"/>
          </ac:spMkLst>
        </pc:spChg>
        <pc:spChg chg="del">
          <ac:chgData name="Md Kauser Ahmmed" userId="81e39d19-8d5c-4ffe-9a82-20799efac8e0" providerId="ADAL" clId="{4DBB0182-D948-422F-9F4E-BA3A2E2584B9}" dt="2021-01-29T17:10:02.663" v="439" actId="931"/>
          <ac:spMkLst>
            <pc:docMk/>
            <pc:sldMk cId="2572824103" sldId="309"/>
            <ac:spMk id="3" creationId="{D57B6AB6-F3B2-4DD6-99EE-DD330329D679}"/>
          </ac:spMkLst>
        </pc:spChg>
        <pc:spChg chg="add del mod">
          <ac:chgData name="Md Kauser Ahmmed" userId="81e39d19-8d5c-4ffe-9a82-20799efac8e0" providerId="ADAL" clId="{4DBB0182-D948-422F-9F4E-BA3A2E2584B9}" dt="2021-01-29T17:10:52.137" v="443" actId="931"/>
          <ac:spMkLst>
            <pc:docMk/>
            <pc:sldMk cId="2572824103" sldId="309"/>
            <ac:spMk id="7" creationId="{6D6A5E37-736F-4BB9-94EA-E8555317FFF0}"/>
          </ac:spMkLst>
        </pc:spChg>
        <pc:spChg chg="add mod">
          <ac:chgData name="Md Kauser Ahmmed" userId="81e39d19-8d5c-4ffe-9a82-20799efac8e0" providerId="ADAL" clId="{4DBB0182-D948-422F-9F4E-BA3A2E2584B9}" dt="2021-01-29T17:16:57.741" v="881"/>
          <ac:spMkLst>
            <pc:docMk/>
            <pc:sldMk cId="2572824103" sldId="309"/>
            <ac:spMk id="10" creationId="{78F45A02-2BA4-4A83-B309-B18D8D471DA1}"/>
          </ac:spMkLst>
        </pc:spChg>
        <pc:picChg chg="add del mod">
          <ac:chgData name="Md Kauser Ahmmed" userId="81e39d19-8d5c-4ffe-9a82-20799efac8e0" providerId="ADAL" clId="{4DBB0182-D948-422F-9F4E-BA3A2E2584B9}" dt="2021-01-29T17:10:44.278" v="442" actId="478"/>
          <ac:picMkLst>
            <pc:docMk/>
            <pc:sldMk cId="2572824103" sldId="309"/>
            <ac:picMk id="5" creationId="{76802D68-423F-44B6-8E6F-EC783110EA80}"/>
          </ac:picMkLst>
        </pc:picChg>
        <pc:picChg chg="add mod">
          <ac:chgData name="Md Kauser Ahmmed" userId="81e39d19-8d5c-4ffe-9a82-20799efac8e0" providerId="ADAL" clId="{4DBB0182-D948-422F-9F4E-BA3A2E2584B9}" dt="2021-01-29T17:16:50.735" v="880" actId="1076"/>
          <ac:picMkLst>
            <pc:docMk/>
            <pc:sldMk cId="2572824103" sldId="309"/>
            <ac:picMk id="9" creationId="{90B2A0BE-9D6C-4A9C-831D-3CEAC9A8E303}"/>
          </ac:picMkLst>
        </pc:picChg>
      </pc:sldChg>
      <pc:sldChg chg="addSp delSp modSp new mod">
        <pc:chgData name="Md Kauser Ahmmed" userId="81e39d19-8d5c-4ffe-9a82-20799efac8e0" providerId="ADAL" clId="{4DBB0182-D948-422F-9F4E-BA3A2E2584B9}" dt="2021-01-29T17:20:08.241" v="964" actId="962"/>
        <pc:sldMkLst>
          <pc:docMk/>
          <pc:sldMk cId="4069352828" sldId="310"/>
        </pc:sldMkLst>
        <pc:spChg chg="mod">
          <ac:chgData name="Md Kauser Ahmmed" userId="81e39d19-8d5c-4ffe-9a82-20799efac8e0" providerId="ADAL" clId="{4DBB0182-D948-422F-9F4E-BA3A2E2584B9}" dt="2021-01-29T17:19:21.965" v="960" actId="20577"/>
          <ac:spMkLst>
            <pc:docMk/>
            <pc:sldMk cId="4069352828" sldId="310"/>
            <ac:spMk id="2" creationId="{31EE8F9E-C635-4FF1-AAE5-6957CB8FB6D0}"/>
          </ac:spMkLst>
        </pc:spChg>
        <pc:spChg chg="del">
          <ac:chgData name="Md Kauser Ahmmed" userId="81e39d19-8d5c-4ffe-9a82-20799efac8e0" providerId="ADAL" clId="{4DBB0182-D948-422F-9F4E-BA3A2E2584B9}" dt="2021-01-29T17:20:02.142" v="961" actId="931"/>
          <ac:spMkLst>
            <pc:docMk/>
            <pc:sldMk cId="4069352828" sldId="310"/>
            <ac:spMk id="3" creationId="{CBE4A4E6-4A46-428C-AA18-5DCE21F39986}"/>
          </ac:spMkLst>
        </pc:spChg>
        <pc:picChg chg="add mod">
          <ac:chgData name="Md Kauser Ahmmed" userId="81e39d19-8d5c-4ffe-9a82-20799efac8e0" providerId="ADAL" clId="{4DBB0182-D948-422F-9F4E-BA3A2E2584B9}" dt="2021-01-29T17:20:08.241" v="964" actId="962"/>
          <ac:picMkLst>
            <pc:docMk/>
            <pc:sldMk cId="4069352828" sldId="310"/>
            <ac:picMk id="5" creationId="{7ABDC6C9-4AB9-4271-90CE-38C7F267207B}"/>
          </ac:picMkLst>
        </pc:picChg>
      </pc:sldChg>
      <pc:sldChg chg="addSp delSp modSp new mod">
        <pc:chgData name="Md Kauser Ahmmed" userId="81e39d19-8d5c-4ffe-9a82-20799efac8e0" providerId="ADAL" clId="{4DBB0182-D948-422F-9F4E-BA3A2E2584B9}" dt="2021-01-29T17:20:46.512" v="976" actId="962"/>
        <pc:sldMkLst>
          <pc:docMk/>
          <pc:sldMk cId="706604625" sldId="311"/>
        </pc:sldMkLst>
        <pc:spChg chg="mod">
          <ac:chgData name="Md Kauser Ahmmed" userId="81e39d19-8d5c-4ffe-9a82-20799efac8e0" providerId="ADAL" clId="{4DBB0182-D948-422F-9F4E-BA3A2E2584B9}" dt="2021-01-29T17:20:35.433" v="973" actId="255"/>
          <ac:spMkLst>
            <pc:docMk/>
            <pc:sldMk cId="706604625" sldId="311"/>
            <ac:spMk id="2" creationId="{01237D72-F1B3-4455-859C-F93227383A1E}"/>
          </ac:spMkLst>
        </pc:spChg>
        <pc:spChg chg="del">
          <ac:chgData name="Md Kauser Ahmmed" userId="81e39d19-8d5c-4ffe-9a82-20799efac8e0" providerId="ADAL" clId="{4DBB0182-D948-422F-9F4E-BA3A2E2584B9}" dt="2021-01-29T17:20:44.112" v="974" actId="931"/>
          <ac:spMkLst>
            <pc:docMk/>
            <pc:sldMk cId="706604625" sldId="311"/>
            <ac:spMk id="3" creationId="{094CE0A3-0D33-49D6-AE1F-4BABC9172B3B}"/>
          </ac:spMkLst>
        </pc:spChg>
        <pc:picChg chg="add mod">
          <ac:chgData name="Md Kauser Ahmmed" userId="81e39d19-8d5c-4ffe-9a82-20799efac8e0" providerId="ADAL" clId="{4DBB0182-D948-422F-9F4E-BA3A2E2584B9}" dt="2021-01-29T17:20:46.512" v="976" actId="962"/>
          <ac:picMkLst>
            <pc:docMk/>
            <pc:sldMk cId="706604625" sldId="311"/>
            <ac:picMk id="5" creationId="{8F286E4F-3086-4745-BA8B-7F94AA54C4D0}"/>
          </ac:picMkLst>
        </pc:picChg>
      </pc:sldChg>
      <pc:sldChg chg="addSp delSp modSp new mod">
        <pc:chgData name="Md Kauser Ahmmed" userId="81e39d19-8d5c-4ffe-9a82-20799efac8e0" providerId="ADAL" clId="{4DBB0182-D948-422F-9F4E-BA3A2E2584B9}" dt="2021-01-29T18:00:41.080" v="1046" actId="14100"/>
        <pc:sldMkLst>
          <pc:docMk/>
          <pc:sldMk cId="3739373481" sldId="312"/>
        </pc:sldMkLst>
        <pc:spChg chg="mod">
          <ac:chgData name="Md Kauser Ahmmed" userId="81e39d19-8d5c-4ffe-9a82-20799efac8e0" providerId="ADAL" clId="{4DBB0182-D948-422F-9F4E-BA3A2E2584B9}" dt="2021-01-29T17:59:33.192" v="1032" actId="20577"/>
          <ac:spMkLst>
            <pc:docMk/>
            <pc:sldMk cId="3739373481" sldId="312"/>
            <ac:spMk id="2" creationId="{F4E91E8C-AA70-40B4-B70F-A352E4F9D2DD}"/>
          </ac:spMkLst>
        </pc:spChg>
        <pc:spChg chg="add del mod">
          <ac:chgData name="Md Kauser Ahmmed" userId="81e39d19-8d5c-4ffe-9a82-20799efac8e0" providerId="ADAL" clId="{4DBB0182-D948-422F-9F4E-BA3A2E2584B9}" dt="2021-01-29T18:00:41.080" v="1046" actId="14100"/>
          <ac:spMkLst>
            <pc:docMk/>
            <pc:sldMk cId="3739373481" sldId="312"/>
            <ac:spMk id="3" creationId="{E2FDCB64-29A2-4230-A449-F77C8D203C20}"/>
          </ac:spMkLst>
        </pc:spChg>
        <pc:spChg chg="add del mod">
          <ac:chgData name="Md Kauser Ahmmed" userId="81e39d19-8d5c-4ffe-9a82-20799efac8e0" providerId="ADAL" clId="{4DBB0182-D948-422F-9F4E-BA3A2E2584B9}" dt="2021-01-29T17:59:41.759" v="1035"/>
          <ac:spMkLst>
            <pc:docMk/>
            <pc:sldMk cId="3739373481" sldId="312"/>
            <ac:spMk id="4" creationId="{4581D5A1-BE1F-440C-BF3E-A95FCF9064BE}"/>
          </ac:spMkLst>
        </pc:spChg>
      </pc:sldChg>
      <pc:sldChg chg="addSp delSp modSp new mod setBg">
        <pc:chgData name="Md Kauser Ahmmed" userId="81e39d19-8d5c-4ffe-9a82-20799efac8e0" providerId="ADAL" clId="{4DBB0182-D948-422F-9F4E-BA3A2E2584B9}" dt="2021-01-29T19:02:25.358" v="1096" actId="14734"/>
        <pc:sldMkLst>
          <pc:docMk/>
          <pc:sldMk cId="3844149522" sldId="313"/>
        </pc:sldMkLst>
        <pc:spChg chg="mod">
          <ac:chgData name="Md Kauser Ahmmed" userId="81e39d19-8d5c-4ffe-9a82-20799efac8e0" providerId="ADAL" clId="{4DBB0182-D948-422F-9F4E-BA3A2E2584B9}" dt="2021-01-29T18:33:49.448" v="1094" actId="26606"/>
          <ac:spMkLst>
            <pc:docMk/>
            <pc:sldMk cId="3844149522" sldId="313"/>
            <ac:spMk id="2" creationId="{89463756-F4F3-4DCF-8E25-6AC5BA9DCA41}"/>
          </ac:spMkLst>
        </pc:spChg>
        <pc:spChg chg="del">
          <ac:chgData name="Md Kauser Ahmmed" userId="81e39d19-8d5c-4ffe-9a82-20799efac8e0" providerId="ADAL" clId="{4DBB0182-D948-422F-9F4E-BA3A2E2584B9}" dt="2021-01-29T18:32:39.175" v="1058"/>
          <ac:spMkLst>
            <pc:docMk/>
            <pc:sldMk cId="3844149522" sldId="313"/>
            <ac:spMk id="3" creationId="{2B8128AB-63CE-4AB4-B842-C70F6E57B330}"/>
          </ac:spMkLst>
        </pc:spChg>
        <pc:spChg chg="add">
          <ac:chgData name="Md Kauser Ahmmed" userId="81e39d19-8d5c-4ffe-9a82-20799efac8e0" providerId="ADAL" clId="{4DBB0182-D948-422F-9F4E-BA3A2E2584B9}" dt="2021-01-29T18:33:49.448" v="1094" actId="26606"/>
          <ac:spMkLst>
            <pc:docMk/>
            <pc:sldMk cId="3844149522" sldId="313"/>
            <ac:spMk id="9" creationId="{1045B59B-615E-4718-A150-42DE5D03E1C8}"/>
          </ac:spMkLst>
        </pc:spChg>
        <pc:spChg chg="add">
          <ac:chgData name="Md Kauser Ahmmed" userId="81e39d19-8d5c-4ffe-9a82-20799efac8e0" providerId="ADAL" clId="{4DBB0182-D948-422F-9F4E-BA3A2E2584B9}" dt="2021-01-29T18:33:49.448" v="1094" actId="26606"/>
          <ac:spMkLst>
            <pc:docMk/>
            <pc:sldMk cId="3844149522" sldId="313"/>
            <ac:spMk id="11" creationId="{D6CF29CD-38B8-4924-BA11-6D60517487EF}"/>
          </ac:spMkLst>
        </pc:spChg>
        <pc:graphicFrameChg chg="add mod modGraphic">
          <ac:chgData name="Md Kauser Ahmmed" userId="81e39d19-8d5c-4ffe-9a82-20799efac8e0" providerId="ADAL" clId="{4DBB0182-D948-422F-9F4E-BA3A2E2584B9}" dt="2021-01-29T19:02:25.358" v="1096" actId="14734"/>
          <ac:graphicFrameMkLst>
            <pc:docMk/>
            <pc:sldMk cId="3844149522" sldId="313"/>
            <ac:graphicFrameMk id="4" creationId="{A5968C8D-2CB5-407F-B06E-7BEAB3225CD9}"/>
          </ac:graphicFrameMkLst>
        </pc:graphicFrameChg>
      </pc:sldChg>
    </pc:docChg>
  </pc:docChgLst>
  <pc:docChgLst>
    <pc:chgData name="Md Kauser Ahmmed" userId="81e39d19-8d5c-4ffe-9a82-20799efac8e0" providerId="ADAL" clId="{EAD71891-F6FA-4E9E-9E45-C4153614AC48}"/>
    <pc:docChg chg="undo custSel mod addSld delSld modSld sldOrd">
      <pc:chgData name="Md Kauser Ahmmed" userId="81e39d19-8d5c-4ffe-9a82-20799efac8e0" providerId="ADAL" clId="{EAD71891-F6FA-4E9E-9E45-C4153614AC48}" dt="2021-02-11T17:27:18.950" v="550" actId="20577"/>
      <pc:docMkLst>
        <pc:docMk/>
      </pc:docMkLst>
      <pc:sldChg chg="modSp mod">
        <pc:chgData name="Md Kauser Ahmmed" userId="81e39d19-8d5c-4ffe-9a82-20799efac8e0" providerId="ADAL" clId="{EAD71891-F6FA-4E9E-9E45-C4153614AC48}" dt="2021-02-11T17:05:30.490" v="15" actId="57"/>
        <pc:sldMkLst>
          <pc:docMk/>
          <pc:sldMk cId="2006097519" sldId="256"/>
        </pc:sldMkLst>
        <pc:spChg chg="mod">
          <ac:chgData name="Md Kauser Ahmmed" userId="81e39d19-8d5c-4ffe-9a82-20799efac8e0" providerId="ADAL" clId="{EAD71891-F6FA-4E9E-9E45-C4153614AC48}" dt="2021-02-11T17:05:30.490" v="15" actId="57"/>
          <ac:spMkLst>
            <pc:docMk/>
            <pc:sldMk cId="2006097519" sldId="256"/>
            <ac:spMk id="3" creationId="{4A796019-1174-416E-99B9-9CF117EE3B6F}"/>
          </ac:spMkLst>
        </pc:spChg>
      </pc:sldChg>
      <pc:sldChg chg="del">
        <pc:chgData name="Md Kauser Ahmmed" userId="81e39d19-8d5c-4ffe-9a82-20799efac8e0" providerId="ADAL" clId="{EAD71891-F6FA-4E9E-9E45-C4153614AC48}" dt="2021-02-11T17:16:15.084" v="352" actId="47"/>
        <pc:sldMkLst>
          <pc:docMk/>
          <pc:sldMk cId="4231737119" sldId="289"/>
        </pc:sldMkLst>
      </pc:sldChg>
      <pc:sldChg chg="del">
        <pc:chgData name="Md Kauser Ahmmed" userId="81e39d19-8d5c-4ffe-9a82-20799efac8e0" providerId="ADAL" clId="{EAD71891-F6FA-4E9E-9E45-C4153614AC48}" dt="2021-02-11T17:16:15.084" v="352" actId="47"/>
        <pc:sldMkLst>
          <pc:docMk/>
          <pc:sldMk cId="3789983308" sldId="290"/>
        </pc:sldMkLst>
      </pc:sldChg>
      <pc:sldChg chg="del">
        <pc:chgData name="Md Kauser Ahmmed" userId="81e39d19-8d5c-4ffe-9a82-20799efac8e0" providerId="ADAL" clId="{EAD71891-F6FA-4E9E-9E45-C4153614AC48}" dt="2021-02-11T17:16:15.084" v="352" actId="47"/>
        <pc:sldMkLst>
          <pc:docMk/>
          <pc:sldMk cId="1282078692" sldId="291"/>
        </pc:sldMkLst>
      </pc:sldChg>
      <pc:sldChg chg="del">
        <pc:chgData name="Md Kauser Ahmmed" userId="81e39d19-8d5c-4ffe-9a82-20799efac8e0" providerId="ADAL" clId="{EAD71891-F6FA-4E9E-9E45-C4153614AC48}" dt="2021-02-11T17:16:15.084" v="352" actId="47"/>
        <pc:sldMkLst>
          <pc:docMk/>
          <pc:sldMk cId="2557498405" sldId="302"/>
        </pc:sldMkLst>
      </pc:sldChg>
      <pc:sldChg chg="del">
        <pc:chgData name="Md Kauser Ahmmed" userId="81e39d19-8d5c-4ffe-9a82-20799efac8e0" providerId="ADAL" clId="{EAD71891-F6FA-4E9E-9E45-C4153614AC48}" dt="2021-02-11T17:16:15.084" v="352" actId="47"/>
        <pc:sldMkLst>
          <pc:docMk/>
          <pc:sldMk cId="2248192958" sldId="303"/>
        </pc:sldMkLst>
      </pc:sldChg>
      <pc:sldChg chg="modSp mod">
        <pc:chgData name="Md Kauser Ahmmed" userId="81e39d19-8d5c-4ffe-9a82-20799efac8e0" providerId="ADAL" clId="{EAD71891-F6FA-4E9E-9E45-C4153614AC48}" dt="2021-02-11T17:05:42.341" v="41" actId="20577"/>
        <pc:sldMkLst>
          <pc:docMk/>
          <pc:sldMk cId="4123713712" sldId="305"/>
        </pc:sldMkLst>
        <pc:spChg chg="mod">
          <ac:chgData name="Md Kauser Ahmmed" userId="81e39d19-8d5c-4ffe-9a82-20799efac8e0" providerId="ADAL" clId="{EAD71891-F6FA-4E9E-9E45-C4153614AC48}" dt="2021-02-11T17:05:42.341" v="41" actId="20577"/>
          <ac:spMkLst>
            <pc:docMk/>
            <pc:sldMk cId="4123713712" sldId="305"/>
            <ac:spMk id="3" creationId="{536440B4-0F32-4E6F-879A-258FDDE8E431}"/>
          </ac:spMkLst>
        </pc:spChg>
      </pc:sldChg>
      <pc:sldChg chg="del">
        <pc:chgData name="Md Kauser Ahmmed" userId="81e39d19-8d5c-4ffe-9a82-20799efac8e0" providerId="ADAL" clId="{EAD71891-F6FA-4E9E-9E45-C4153614AC48}" dt="2021-02-11T17:16:15.084" v="352" actId="47"/>
        <pc:sldMkLst>
          <pc:docMk/>
          <pc:sldMk cId="2843596925" sldId="308"/>
        </pc:sldMkLst>
      </pc:sldChg>
      <pc:sldChg chg="del">
        <pc:chgData name="Md Kauser Ahmmed" userId="81e39d19-8d5c-4ffe-9a82-20799efac8e0" providerId="ADAL" clId="{EAD71891-F6FA-4E9E-9E45-C4153614AC48}" dt="2021-02-11T17:16:15.084" v="352" actId="47"/>
        <pc:sldMkLst>
          <pc:docMk/>
          <pc:sldMk cId="2572824103" sldId="309"/>
        </pc:sldMkLst>
      </pc:sldChg>
      <pc:sldChg chg="del">
        <pc:chgData name="Md Kauser Ahmmed" userId="81e39d19-8d5c-4ffe-9a82-20799efac8e0" providerId="ADAL" clId="{EAD71891-F6FA-4E9E-9E45-C4153614AC48}" dt="2021-02-11T17:16:15.084" v="352" actId="47"/>
        <pc:sldMkLst>
          <pc:docMk/>
          <pc:sldMk cId="4069352828" sldId="310"/>
        </pc:sldMkLst>
      </pc:sldChg>
      <pc:sldChg chg="del">
        <pc:chgData name="Md Kauser Ahmmed" userId="81e39d19-8d5c-4ffe-9a82-20799efac8e0" providerId="ADAL" clId="{EAD71891-F6FA-4E9E-9E45-C4153614AC48}" dt="2021-02-11T17:16:15.084" v="352" actId="47"/>
        <pc:sldMkLst>
          <pc:docMk/>
          <pc:sldMk cId="706604625" sldId="311"/>
        </pc:sldMkLst>
      </pc:sldChg>
      <pc:sldChg chg="del">
        <pc:chgData name="Md Kauser Ahmmed" userId="81e39d19-8d5c-4ffe-9a82-20799efac8e0" providerId="ADAL" clId="{EAD71891-F6FA-4E9E-9E45-C4153614AC48}" dt="2021-02-11T17:16:15.084" v="352" actId="47"/>
        <pc:sldMkLst>
          <pc:docMk/>
          <pc:sldMk cId="3739373481" sldId="312"/>
        </pc:sldMkLst>
      </pc:sldChg>
      <pc:sldChg chg="del">
        <pc:chgData name="Md Kauser Ahmmed" userId="81e39d19-8d5c-4ffe-9a82-20799efac8e0" providerId="ADAL" clId="{EAD71891-F6FA-4E9E-9E45-C4153614AC48}" dt="2021-02-11T17:16:15.084" v="352" actId="47"/>
        <pc:sldMkLst>
          <pc:docMk/>
          <pc:sldMk cId="3844149522" sldId="313"/>
        </pc:sldMkLst>
      </pc:sldChg>
      <pc:sldChg chg="addSp delSp modSp mod">
        <pc:chgData name="Md Kauser Ahmmed" userId="81e39d19-8d5c-4ffe-9a82-20799efac8e0" providerId="ADAL" clId="{EAD71891-F6FA-4E9E-9E45-C4153614AC48}" dt="2021-02-11T17:09:22.417" v="80" actId="26606"/>
        <pc:sldMkLst>
          <pc:docMk/>
          <pc:sldMk cId="255317006" sldId="314"/>
        </pc:sldMkLst>
        <pc:spChg chg="mod">
          <ac:chgData name="Md Kauser Ahmmed" userId="81e39d19-8d5c-4ffe-9a82-20799efac8e0" providerId="ADAL" clId="{EAD71891-F6FA-4E9E-9E45-C4153614AC48}" dt="2021-02-11T17:09:22.417" v="80" actId="26606"/>
          <ac:spMkLst>
            <pc:docMk/>
            <pc:sldMk cId="255317006" sldId="314"/>
            <ac:spMk id="2" creationId="{73D19436-5776-4AA5-88FC-891FFBF5AC70}"/>
          </ac:spMkLst>
        </pc:spChg>
        <pc:spChg chg="add del mod">
          <ac:chgData name="Md Kauser Ahmmed" userId="81e39d19-8d5c-4ffe-9a82-20799efac8e0" providerId="ADAL" clId="{EAD71891-F6FA-4E9E-9E45-C4153614AC48}" dt="2021-02-11T17:07:03.747" v="43"/>
          <ac:spMkLst>
            <pc:docMk/>
            <pc:sldMk cId="255317006" sldId="314"/>
            <ac:spMk id="6" creationId="{610EEBCD-7FA1-4398-88DE-403511CB0F8F}"/>
          </ac:spMkLst>
        </pc:spChg>
        <pc:spChg chg="del">
          <ac:chgData name="Md Kauser Ahmmed" userId="81e39d19-8d5c-4ffe-9a82-20799efac8e0" providerId="ADAL" clId="{EAD71891-F6FA-4E9E-9E45-C4153614AC48}" dt="2021-02-11T17:07:21.248" v="44" actId="26606"/>
          <ac:spMkLst>
            <pc:docMk/>
            <pc:sldMk cId="255317006" sldId="314"/>
            <ac:spMk id="10" creationId="{2550BE34-C2B8-49B8-8519-67A8CAD51AE9}"/>
          </ac:spMkLst>
        </pc:spChg>
        <pc:spChg chg="del">
          <ac:chgData name="Md Kauser Ahmmed" userId="81e39d19-8d5c-4ffe-9a82-20799efac8e0" providerId="ADAL" clId="{EAD71891-F6FA-4E9E-9E45-C4153614AC48}" dt="2021-02-11T17:07:21.248" v="44" actId="26606"/>
          <ac:spMkLst>
            <pc:docMk/>
            <pc:sldMk cId="255317006" sldId="314"/>
            <ac:spMk id="12" creationId="{A7457DD9-5A45-400A-AB4B-4B4EDECA25F1}"/>
          </ac:spMkLst>
        </pc:spChg>
        <pc:spChg chg="del">
          <ac:chgData name="Md Kauser Ahmmed" userId="81e39d19-8d5c-4ffe-9a82-20799efac8e0" providerId="ADAL" clId="{EAD71891-F6FA-4E9E-9E45-C4153614AC48}" dt="2021-02-11T17:07:21.248" v="44" actId="26606"/>
          <ac:spMkLst>
            <pc:docMk/>
            <pc:sldMk cId="255317006" sldId="314"/>
            <ac:spMk id="14" creationId="{441CF7D6-A660-431A-B0BB-140A0D5556B6}"/>
          </ac:spMkLst>
        </pc:spChg>
        <pc:spChg chg="del">
          <ac:chgData name="Md Kauser Ahmmed" userId="81e39d19-8d5c-4ffe-9a82-20799efac8e0" providerId="ADAL" clId="{EAD71891-F6FA-4E9E-9E45-C4153614AC48}" dt="2021-02-11T17:07:21.248" v="44" actId="26606"/>
          <ac:spMkLst>
            <pc:docMk/>
            <pc:sldMk cId="255317006" sldId="314"/>
            <ac:spMk id="16" creationId="{0570A85B-3810-4F95-97B0-CBF4CCDB381C}"/>
          </ac:spMkLst>
        </pc:spChg>
        <pc:spChg chg="add del">
          <ac:chgData name="Md Kauser Ahmmed" userId="81e39d19-8d5c-4ffe-9a82-20799efac8e0" providerId="ADAL" clId="{EAD71891-F6FA-4E9E-9E45-C4153614AC48}" dt="2021-02-11T17:09:22.417" v="80" actId="26606"/>
          <ac:spMkLst>
            <pc:docMk/>
            <pc:sldMk cId="255317006" sldId="314"/>
            <ac:spMk id="21" creationId="{2550BE34-C2B8-49B8-8519-67A8CAD51AE9}"/>
          </ac:spMkLst>
        </pc:spChg>
        <pc:spChg chg="add del">
          <ac:chgData name="Md Kauser Ahmmed" userId="81e39d19-8d5c-4ffe-9a82-20799efac8e0" providerId="ADAL" clId="{EAD71891-F6FA-4E9E-9E45-C4153614AC48}" dt="2021-02-11T17:09:22.417" v="80" actId="26606"/>
          <ac:spMkLst>
            <pc:docMk/>
            <pc:sldMk cId="255317006" sldId="314"/>
            <ac:spMk id="23" creationId="{A7457DD9-5A45-400A-AB4B-4B4EDECA25F1}"/>
          </ac:spMkLst>
        </pc:spChg>
        <pc:spChg chg="add del">
          <ac:chgData name="Md Kauser Ahmmed" userId="81e39d19-8d5c-4ffe-9a82-20799efac8e0" providerId="ADAL" clId="{EAD71891-F6FA-4E9E-9E45-C4153614AC48}" dt="2021-02-11T17:09:22.417" v="80" actId="26606"/>
          <ac:spMkLst>
            <pc:docMk/>
            <pc:sldMk cId="255317006" sldId="314"/>
            <ac:spMk id="25" creationId="{441CF7D6-A660-431A-B0BB-140A0D5556B6}"/>
          </ac:spMkLst>
        </pc:spChg>
        <pc:spChg chg="add del">
          <ac:chgData name="Md Kauser Ahmmed" userId="81e39d19-8d5c-4ffe-9a82-20799efac8e0" providerId="ADAL" clId="{EAD71891-F6FA-4E9E-9E45-C4153614AC48}" dt="2021-02-11T17:09:22.417" v="80" actId="26606"/>
          <ac:spMkLst>
            <pc:docMk/>
            <pc:sldMk cId="255317006" sldId="314"/>
            <ac:spMk id="27" creationId="{0570A85B-3810-4F95-97B0-CBF4CCDB381C}"/>
          </ac:spMkLst>
        </pc:spChg>
        <pc:spChg chg="add del">
          <ac:chgData name="Md Kauser Ahmmed" userId="81e39d19-8d5c-4ffe-9a82-20799efac8e0" providerId="ADAL" clId="{EAD71891-F6FA-4E9E-9E45-C4153614AC48}" dt="2021-02-11T17:09:22.381" v="79" actId="26606"/>
          <ac:spMkLst>
            <pc:docMk/>
            <pc:sldMk cId="255317006" sldId="314"/>
            <ac:spMk id="32" creationId="{2550BE34-C2B8-49B8-8519-67A8CAD51AE9}"/>
          </ac:spMkLst>
        </pc:spChg>
        <pc:spChg chg="add del">
          <ac:chgData name="Md Kauser Ahmmed" userId="81e39d19-8d5c-4ffe-9a82-20799efac8e0" providerId="ADAL" clId="{EAD71891-F6FA-4E9E-9E45-C4153614AC48}" dt="2021-02-11T17:09:22.381" v="79" actId="26606"/>
          <ac:spMkLst>
            <pc:docMk/>
            <pc:sldMk cId="255317006" sldId="314"/>
            <ac:spMk id="34" creationId="{A7457DD9-5A45-400A-AB4B-4B4EDECA25F1}"/>
          </ac:spMkLst>
        </pc:spChg>
        <pc:spChg chg="add del">
          <ac:chgData name="Md Kauser Ahmmed" userId="81e39d19-8d5c-4ffe-9a82-20799efac8e0" providerId="ADAL" clId="{EAD71891-F6FA-4E9E-9E45-C4153614AC48}" dt="2021-02-11T17:09:22.381" v="79" actId="26606"/>
          <ac:spMkLst>
            <pc:docMk/>
            <pc:sldMk cId="255317006" sldId="314"/>
            <ac:spMk id="36" creationId="{441CF7D6-A660-431A-B0BB-140A0D5556B6}"/>
          </ac:spMkLst>
        </pc:spChg>
        <pc:spChg chg="add del">
          <ac:chgData name="Md Kauser Ahmmed" userId="81e39d19-8d5c-4ffe-9a82-20799efac8e0" providerId="ADAL" clId="{EAD71891-F6FA-4E9E-9E45-C4153614AC48}" dt="2021-02-11T17:09:22.381" v="79" actId="26606"/>
          <ac:spMkLst>
            <pc:docMk/>
            <pc:sldMk cId="255317006" sldId="314"/>
            <ac:spMk id="38" creationId="{0570A85B-3810-4F95-97B0-CBF4CCDB381C}"/>
          </ac:spMkLst>
        </pc:spChg>
        <pc:spChg chg="add">
          <ac:chgData name="Md Kauser Ahmmed" userId="81e39d19-8d5c-4ffe-9a82-20799efac8e0" providerId="ADAL" clId="{EAD71891-F6FA-4E9E-9E45-C4153614AC48}" dt="2021-02-11T17:09:22.417" v="80" actId="26606"/>
          <ac:spMkLst>
            <pc:docMk/>
            <pc:sldMk cId="255317006" sldId="314"/>
            <ac:spMk id="40" creationId="{2550BE34-C2B8-49B8-8519-67A8CAD51AE9}"/>
          </ac:spMkLst>
        </pc:spChg>
        <pc:spChg chg="add">
          <ac:chgData name="Md Kauser Ahmmed" userId="81e39d19-8d5c-4ffe-9a82-20799efac8e0" providerId="ADAL" clId="{EAD71891-F6FA-4E9E-9E45-C4153614AC48}" dt="2021-02-11T17:09:22.417" v="80" actId="26606"/>
          <ac:spMkLst>
            <pc:docMk/>
            <pc:sldMk cId="255317006" sldId="314"/>
            <ac:spMk id="41" creationId="{A7457DD9-5A45-400A-AB4B-4B4EDECA25F1}"/>
          </ac:spMkLst>
        </pc:spChg>
        <pc:spChg chg="add">
          <ac:chgData name="Md Kauser Ahmmed" userId="81e39d19-8d5c-4ffe-9a82-20799efac8e0" providerId="ADAL" clId="{EAD71891-F6FA-4E9E-9E45-C4153614AC48}" dt="2021-02-11T17:09:22.417" v="80" actId="26606"/>
          <ac:spMkLst>
            <pc:docMk/>
            <pc:sldMk cId="255317006" sldId="314"/>
            <ac:spMk id="42" creationId="{441CF7D6-A660-431A-B0BB-140A0D5556B6}"/>
          </ac:spMkLst>
        </pc:spChg>
        <pc:spChg chg="add">
          <ac:chgData name="Md Kauser Ahmmed" userId="81e39d19-8d5c-4ffe-9a82-20799efac8e0" providerId="ADAL" clId="{EAD71891-F6FA-4E9E-9E45-C4153614AC48}" dt="2021-02-11T17:09:22.417" v="80" actId="26606"/>
          <ac:spMkLst>
            <pc:docMk/>
            <pc:sldMk cId="255317006" sldId="314"/>
            <ac:spMk id="43" creationId="{0570A85B-3810-4F95-97B0-CBF4CCDB381C}"/>
          </ac:spMkLst>
        </pc:spChg>
        <pc:graphicFrameChg chg="del">
          <ac:chgData name="Md Kauser Ahmmed" userId="81e39d19-8d5c-4ffe-9a82-20799efac8e0" providerId="ADAL" clId="{EAD71891-F6FA-4E9E-9E45-C4153614AC48}" dt="2021-02-11T17:06:43.532" v="42" actId="478"/>
          <ac:graphicFrameMkLst>
            <pc:docMk/>
            <pc:sldMk cId="255317006" sldId="314"/>
            <ac:graphicFrameMk id="4" creationId="{5D5D1230-9164-41D6-9087-41B1464636D7}"/>
          </ac:graphicFrameMkLst>
        </pc:graphicFrameChg>
        <pc:graphicFrameChg chg="add mod modGraphic">
          <ac:chgData name="Md Kauser Ahmmed" userId="81e39d19-8d5c-4ffe-9a82-20799efac8e0" providerId="ADAL" clId="{EAD71891-F6FA-4E9E-9E45-C4153614AC48}" dt="2021-02-11T17:09:22.417" v="80" actId="26606"/>
          <ac:graphicFrameMkLst>
            <pc:docMk/>
            <pc:sldMk cId="255317006" sldId="314"/>
            <ac:graphicFrameMk id="7" creationId="{C0B21909-6B6E-4C19-ACD2-2C68569CA328}"/>
          </ac:graphicFrameMkLst>
        </pc:graphicFrameChg>
      </pc:sldChg>
      <pc:sldChg chg="addSp delSp modSp mod ord modNotesTx">
        <pc:chgData name="Md Kauser Ahmmed" userId="81e39d19-8d5c-4ffe-9a82-20799efac8e0" providerId="ADAL" clId="{EAD71891-F6FA-4E9E-9E45-C4153614AC48}" dt="2021-02-11T17:25:54.810" v="487" actId="20577"/>
        <pc:sldMkLst>
          <pc:docMk/>
          <pc:sldMk cId="3331212066" sldId="315"/>
        </pc:sldMkLst>
        <pc:spChg chg="mod">
          <ac:chgData name="Md Kauser Ahmmed" userId="81e39d19-8d5c-4ffe-9a82-20799efac8e0" providerId="ADAL" clId="{EAD71891-F6FA-4E9E-9E45-C4153614AC48}" dt="2021-02-11T17:25:54.810" v="487" actId="20577"/>
          <ac:spMkLst>
            <pc:docMk/>
            <pc:sldMk cId="3331212066" sldId="315"/>
            <ac:spMk id="2" creationId="{A571109B-DFB6-4FD1-82ED-97358A26F53E}"/>
          </ac:spMkLst>
        </pc:spChg>
        <pc:spChg chg="add del mod">
          <ac:chgData name="Md Kauser Ahmmed" userId="81e39d19-8d5c-4ffe-9a82-20799efac8e0" providerId="ADAL" clId="{EAD71891-F6FA-4E9E-9E45-C4153614AC48}" dt="2021-02-11T17:15:01.653" v="305" actId="931"/>
          <ac:spMkLst>
            <pc:docMk/>
            <pc:sldMk cId="3331212066" sldId="315"/>
            <ac:spMk id="4" creationId="{38EBCB18-6AA9-4457-BB23-4989F0D05B27}"/>
          </ac:spMkLst>
        </pc:spChg>
        <pc:picChg chg="del">
          <ac:chgData name="Md Kauser Ahmmed" userId="81e39d19-8d5c-4ffe-9a82-20799efac8e0" providerId="ADAL" clId="{EAD71891-F6FA-4E9E-9E45-C4153614AC48}" dt="2021-02-11T17:13:26.112" v="169" actId="478"/>
          <ac:picMkLst>
            <pc:docMk/>
            <pc:sldMk cId="3331212066" sldId="315"/>
            <ac:picMk id="5" creationId="{6962211F-C0E4-4B7A-BD50-BF662EBDF40D}"/>
          </ac:picMkLst>
        </pc:picChg>
        <pc:picChg chg="add mod">
          <ac:chgData name="Md Kauser Ahmmed" userId="81e39d19-8d5c-4ffe-9a82-20799efac8e0" providerId="ADAL" clId="{EAD71891-F6FA-4E9E-9E45-C4153614AC48}" dt="2021-02-11T17:15:05.565" v="308" actId="14100"/>
          <ac:picMkLst>
            <pc:docMk/>
            <pc:sldMk cId="3331212066" sldId="315"/>
            <ac:picMk id="7" creationId="{B2DE4667-DC3C-45DC-8E32-BC2E989ECD27}"/>
          </ac:picMkLst>
        </pc:picChg>
      </pc:sldChg>
      <pc:sldChg chg="del">
        <pc:chgData name="Md Kauser Ahmmed" userId="81e39d19-8d5c-4ffe-9a82-20799efac8e0" providerId="ADAL" clId="{EAD71891-F6FA-4E9E-9E45-C4153614AC48}" dt="2021-02-11T17:16:06.560" v="351" actId="47"/>
        <pc:sldMkLst>
          <pc:docMk/>
          <pc:sldMk cId="3148879433" sldId="316"/>
        </pc:sldMkLst>
      </pc:sldChg>
      <pc:sldChg chg="del">
        <pc:chgData name="Md Kauser Ahmmed" userId="81e39d19-8d5c-4ffe-9a82-20799efac8e0" providerId="ADAL" clId="{EAD71891-F6FA-4E9E-9E45-C4153614AC48}" dt="2021-02-11T17:16:06.560" v="351" actId="47"/>
        <pc:sldMkLst>
          <pc:docMk/>
          <pc:sldMk cId="4286429979" sldId="317"/>
        </pc:sldMkLst>
      </pc:sldChg>
      <pc:sldChg chg="del">
        <pc:chgData name="Md Kauser Ahmmed" userId="81e39d19-8d5c-4ffe-9a82-20799efac8e0" providerId="ADAL" clId="{EAD71891-F6FA-4E9E-9E45-C4153614AC48}" dt="2021-02-11T17:16:06.560" v="351" actId="47"/>
        <pc:sldMkLst>
          <pc:docMk/>
          <pc:sldMk cId="4049227774" sldId="318"/>
        </pc:sldMkLst>
      </pc:sldChg>
      <pc:sldChg chg="addSp delSp modSp add mod setBg delDesignElem">
        <pc:chgData name="Md Kauser Ahmmed" userId="81e39d19-8d5c-4ffe-9a82-20799efac8e0" providerId="ADAL" clId="{EAD71891-F6FA-4E9E-9E45-C4153614AC48}" dt="2021-02-11T17:08:48.281" v="70" actId="20577"/>
        <pc:sldMkLst>
          <pc:docMk/>
          <pc:sldMk cId="522627919" sldId="319"/>
        </pc:sldMkLst>
        <pc:spChg chg="mod">
          <ac:chgData name="Md Kauser Ahmmed" userId="81e39d19-8d5c-4ffe-9a82-20799efac8e0" providerId="ADAL" clId="{EAD71891-F6FA-4E9E-9E45-C4153614AC48}" dt="2021-02-11T17:08:48.281" v="70" actId="20577"/>
          <ac:spMkLst>
            <pc:docMk/>
            <pc:sldMk cId="522627919" sldId="319"/>
            <ac:spMk id="2" creationId="{73D19436-5776-4AA5-88FC-891FFBF5AC70}"/>
          </ac:spMkLst>
        </pc:spChg>
        <pc:spChg chg="add del mod">
          <ac:chgData name="Md Kauser Ahmmed" userId="81e39d19-8d5c-4ffe-9a82-20799efac8e0" providerId="ADAL" clId="{EAD71891-F6FA-4E9E-9E45-C4153614AC48}" dt="2021-02-11T17:08:15.238" v="48"/>
          <ac:spMkLst>
            <pc:docMk/>
            <pc:sldMk cId="522627919" sldId="319"/>
            <ac:spMk id="4" creationId="{A0F8AA52-C061-4979-882D-0797A25A2A11}"/>
          </ac:spMkLst>
        </pc:spChg>
        <pc:spChg chg="mod">
          <ac:chgData name="Md Kauser Ahmmed" userId="81e39d19-8d5c-4ffe-9a82-20799efac8e0" providerId="ADAL" clId="{EAD71891-F6FA-4E9E-9E45-C4153614AC48}" dt="2021-02-11T17:08:38.642" v="59" actId="20577"/>
          <ac:spMkLst>
            <pc:docMk/>
            <pc:sldMk cId="522627919" sldId="319"/>
            <ac:spMk id="5" creationId="{05C7F70A-C46A-4676-BAAB-86D3006CF301}"/>
          </ac:spMkLst>
        </pc:spChg>
        <pc:spChg chg="add">
          <ac:chgData name="Md Kauser Ahmmed" userId="81e39d19-8d5c-4ffe-9a82-20799efac8e0" providerId="ADAL" clId="{EAD71891-F6FA-4E9E-9E45-C4153614AC48}" dt="2021-02-11T17:08:20.125" v="49" actId="26606"/>
          <ac:spMkLst>
            <pc:docMk/>
            <pc:sldMk cId="522627919" sldId="319"/>
            <ac:spMk id="11" creationId="{2550BE34-C2B8-49B8-8519-67A8CAD51AE9}"/>
          </ac:spMkLst>
        </pc:spChg>
        <pc:spChg chg="add">
          <ac:chgData name="Md Kauser Ahmmed" userId="81e39d19-8d5c-4ffe-9a82-20799efac8e0" providerId="ADAL" clId="{EAD71891-F6FA-4E9E-9E45-C4153614AC48}" dt="2021-02-11T17:08:20.125" v="49" actId="26606"/>
          <ac:spMkLst>
            <pc:docMk/>
            <pc:sldMk cId="522627919" sldId="319"/>
            <ac:spMk id="13" creationId="{A7457DD9-5A45-400A-AB4B-4B4EDECA25F1}"/>
          </ac:spMkLst>
        </pc:spChg>
        <pc:spChg chg="add">
          <ac:chgData name="Md Kauser Ahmmed" userId="81e39d19-8d5c-4ffe-9a82-20799efac8e0" providerId="ADAL" clId="{EAD71891-F6FA-4E9E-9E45-C4153614AC48}" dt="2021-02-11T17:08:20.125" v="49" actId="26606"/>
          <ac:spMkLst>
            <pc:docMk/>
            <pc:sldMk cId="522627919" sldId="319"/>
            <ac:spMk id="15" creationId="{441CF7D6-A660-431A-B0BB-140A0D5556B6}"/>
          </ac:spMkLst>
        </pc:spChg>
        <pc:spChg chg="add">
          <ac:chgData name="Md Kauser Ahmmed" userId="81e39d19-8d5c-4ffe-9a82-20799efac8e0" providerId="ADAL" clId="{EAD71891-F6FA-4E9E-9E45-C4153614AC48}" dt="2021-02-11T17:08:20.125" v="49" actId="26606"/>
          <ac:spMkLst>
            <pc:docMk/>
            <pc:sldMk cId="522627919" sldId="319"/>
            <ac:spMk id="17" creationId="{0570A85B-3810-4F95-97B0-CBF4CCDB381C}"/>
          </ac:spMkLst>
        </pc:spChg>
        <pc:spChg chg="del">
          <ac:chgData name="Md Kauser Ahmmed" userId="81e39d19-8d5c-4ffe-9a82-20799efac8e0" providerId="ADAL" clId="{EAD71891-F6FA-4E9E-9E45-C4153614AC48}" dt="2021-02-11T17:07:32.353" v="46"/>
          <ac:spMkLst>
            <pc:docMk/>
            <pc:sldMk cId="522627919" sldId="319"/>
            <ac:spMk id="21" creationId="{2550BE34-C2B8-49B8-8519-67A8CAD51AE9}"/>
          </ac:spMkLst>
        </pc:spChg>
        <pc:spChg chg="del">
          <ac:chgData name="Md Kauser Ahmmed" userId="81e39d19-8d5c-4ffe-9a82-20799efac8e0" providerId="ADAL" clId="{EAD71891-F6FA-4E9E-9E45-C4153614AC48}" dt="2021-02-11T17:07:32.353" v="46"/>
          <ac:spMkLst>
            <pc:docMk/>
            <pc:sldMk cId="522627919" sldId="319"/>
            <ac:spMk id="23" creationId="{A7457DD9-5A45-400A-AB4B-4B4EDECA25F1}"/>
          </ac:spMkLst>
        </pc:spChg>
        <pc:spChg chg="del">
          <ac:chgData name="Md Kauser Ahmmed" userId="81e39d19-8d5c-4ffe-9a82-20799efac8e0" providerId="ADAL" clId="{EAD71891-F6FA-4E9E-9E45-C4153614AC48}" dt="2021-02-11T17:07:32.353" v="46"/>
          <ac:spMkLst>
            <pc:docMk/>
            <pc:sldMk cId="522627919" sldId="319"/>
            <ac:spMk id="25" creationId="{441CF7D6-A660-431A-B0BB-140A0D5556B6}"/>
          </ac:spMkLst>
        </pc:spChg>
        <pc:spChg chg="del">
          <ac:chgData name="Md Kauser Ahmmed" userId="81e39d19-8d5c-4ffe-9a82-20799efac8e0" providerId="ADAL" clId="{EAD71891-F6FA-4E9E-9E45-C4153614AC48}" dt="2021-02-11T17:07:32.353" v="46"/>
          <ac:spMkLst>
            <pc:docMk/>
            <pc:sldMk cId="522627919" sldId="319"/>
            <ac:spMk id="27" creationId="{0570A85B-3810-4F95-97B0-CBF4CCDB381C}"/>
          </ac:spMkLst>
        </pc:spChg>
        <pc:graphicFrameChg chg="add mod modGraphic">
          <ac:chgData name="Md Kauser Ahmmed" userId="81e39d19-8d5c-4ffe-9a82-20799efac8e0" providerId="ADAL" clId="{EAD71891-F6FA-4E9E-9E45-C4153614AC48}" dt="2021-02-11T17:08:20.125" v="49" actId="26606"/>
          <ac:graphicFrameMkLst>
            <pc:docMk/>
            <pc:sldMk cId="522627919" sldId="319"/>
            <ac:graphicFrameMk id="6" creationId="{4782A3B9-906D-4763-8973-DC1D86DFCC1E}"/>
          </ac:graphicFrameMkLst>
        </pc:graphicFrameChg>
        <pc:graphicFrameChg chg="del">
          <ac:chgData name="Md Kauser Ahmmed" userId="81e39d19-8d5c-4ffe-9a82-20799efac8e0" providerId="ADAL" clId="{EAD71891-F6FA-4E9E-9E45-C4153614AC48}" dt="2021-02-11T17:08:12.587" v="47" actId="478"/>
          <ac:graphicFrameMkLst>
            <pc:docMk/>
            <pc:sldMk cId="522627919" sldId="319"/>
            <ac:graphicFrameMk id="7" creationId="{C0B21909-6B6E-4C19-ACD2-2C68569CA328}"/>
          </ac:graphicFrameMkLst>
        </pc:graphicFrameChg>
      </pc:sldChg>
      <pc:sldChg chg="addSp delSp modSp new mod">
        <pc:chgData name="Md Kauser Ahmmed" userId="81e39d19-8d5c-4ffe-9a82-20799efac8e0" providerId="ADAL" clId="{EAD71891-F6FA-4E9E-9E45-C4153614AC48}" dt="2021-02-11T17:11:16.224" v="156" actId="14100"/>
        <pc:sldMkLst>
          <pc:docMk/>
          <pc:sldMk cId="939912300" sldId="320"/>
        </pc:sldMkLst>
        <pc:spChg chg="mod">
          <ac:chgData name="Md Kauser Ahmmed" userId="81e39d19-8d5c-4ffe-9a82-20799efac8e0" providerId="ADAL" clId="{EAD71891-F6FA-4E9E-9E45-C4153614AC48}" dt="2021-02-11T17:10:36.431" v="152" actId="20577"/>
          <ac:spMkLst>
            <pc:docMk/>
            <pc:sldMk cId="939912300" sldId="320"/>
            <ac:spMk id="2" creationId="{8B2A2BE9-307F-4EA4-ACBB-5CFF20E08772}"/>
          </ac:spMkLst>
        </pc:spChg>
        <pc:spChg chg="del">
          <ac:chgData name="Md Kauser Ahmmed" userId="81e39d19-8d5c-4ffe-9a82-20799efac8e0" providerId="ADAL" clId="{EAD71891-F6FA-4E9E-9E45-C4153614AC48}" dt="2021-02-11T17:11:05.977" v="153" actId="931"/>
          <ac:spMkLst>
            <pc:docMk/>
            <pc:sldMk cId="939912300" sldId="320"/>
            <ac:spMk id="3" creationId="{A4A41A14-0ADF-4B61-B1A7-E9F34A785496}"/>
          </ac:spMkLst>
        </pc:spChg>
        <pc:picChg chg="add mod">
          <ac:chgData name="Md Kauser Ahmmed" userId="81e39d19-8d5c-4ffe-9a82-20799efac8e0" providerId="ADAL" clId="{EAD71891-F6FA-4E9E-9E45-C4153614AC48}" dt="2021-02-11T17:11:16.224" v="156" actId="14100"/>
          <ac:picMkLst>
            <pc:docMk/>
            <pc:sldMk cId="939912300" sldId="320"/>
            <ac:picMk id="5" creationId="{26A60C80-1B74-4122-9DD0-F495DA3CB0EB}"/>
          </ac:picMkLst>
        </pc:picChg>
      </pc:sldChg>
      <pc:sldChg chg="addSp delSp modSp new mod">
        <pc:chgData name="Md Kauser Ahmmed" userId="81e39d19-8d5c-4ffe-9a82-20799efac8e0" providerId="ADAL" clId="{EAD71891-F6FA-4E9E-9E45-C4153614AC48}" dt="2021-02-11T17:25:08.045" v="476" actId="20577"/>
        <pc:sldMkLst>
          <pc:docMk/>
          <pc:sldMk cId="3589177245" sldId="321"/>
        </pc:sldMkLst>
        <pc:spChg chg="mod">
          <ac:chgData name="Md Kauser Ahmmed" userId="81e39d19-8d5c-4ffe-9a82-20799efac8e0" providerId="ADAL" clId="{EAD71891-F6FA-4E9E-9E45-C4153614AC48}" dt="2021-02-11T17:25:08.045" v="476" actId="20577"/>
          <ac:spMkLst>
            <pc:docMk/>
            <pc:sldMk cId="3589177245" sldId="321"/>
            <ac:spMk id="2" creationId="{9BFB2FBE-2F8F-46B8-B82D-E787B16E24B6}"/>
          </ac:spMkLst>
        </pc:spChg>
        <pc:spChg chg="del">
          <ac:chgData name="Md Kauser Ahmmed" userId="81e39d19-8d5c-4ffe-9a82-20799efac8e0" providerId="ADAL" clId="{EAD71891-F6FA-4E9E-9E45-C4153614AC48}" dt="2021-02-11T17:12:04.374" v="166" actId="931"/>
          <ac:spMkLst>
            <pc:docMk/>
            <pc:sldMk cId="3589177245" sldId="321"/>
            <ac:spMk id="3" creationId="{057AE235-B4C9-4AE8-96F4-2C924653F366}"/>
          </ac:spMkLst>
        </pc:spChg>
        <pc:picChg chg="add mod">
          <ac:chgData name="Md Kauser Ahmmed" userId="81e39d19-8d5c-4ffe-9a82-20799efac8e0" providerId="ADAL" clId="{EAD71891-F6FA-4E9E-9E45-C4153614AC48}" dt="2021-02-11T17:12:07.276" v="168" actId="962"/>
          <ac:picMkLst>
            <pc:docMk/>
            <pc:sldMk cId="3589177245" sldId="321"/>
            <ac:picMk id="5" creationId="{2A376D38-A20D-430E-ACD3-DB1F73A75DF1}"/>
          </ac:picMkLst>
        </pc:picChg>
      </pc:sldChg>
      <pc:sldChg chg="addSp delSp modSp new mod ord">
        <pc:chgData name="Md Kauser Ahmmed" userId="81e39d19-8d5c-4ffe-9a82-20799efac8e0" providerId="ADAL" clId="{EAD71891-F6FA-4E9E-9E45-C4153614AC48}" dt="2021-02-11T17:26:03.114" v="496" actId="20577"/>
        <pc:sldMkLst>
          <pc:docMk/>
          <pc:sldMk cId="100036623" sldId="322"/>
        </pc:sldMkLst>
        <pc:spChg chg="mod">
          <ac:chgData name="Md Kauser Ahmmed" userId="81e39d19-8d5c-4ffe-9a82-20799efac8e0" providerId="ADAL" clId="{EAD71891-F6FA-4E9E-9E45-C4153614AC48}" dt="2021-02-11T17:26:03.114" v="496" actId="20577"/>
          <ac:spMkLst>
            <pc:docMk/>
            <pc:sldMk cId="100036623" sldId="322"/>
            <ac:spMk id="2" creationId="{5E5952DF-8E6A-4DA5-AC8A-0C2B02D90ADA}"/>
          </ac:spMkLst>
        </pc:spChg>
        <pc:spChg chg="del">
          <ac:chgData name="Md Kauser Ahmmed" userId="81e39d19-8d5c-4ffe-9a82-20799efac8e0" providerId="ADAL" clId="{EAD71891-F6FA-4E9E-9E45-C4153614AC48}" dt="2021-02-11T17:15:46.003" v="349" actId="931"/>
          <ac:spMkLst>
            <pc:docMk/>
            <pc:sldMk cId="100036623" sldId="322"/>
            <ac:spMk id="3" creationId="{7BCF096D-AF87-4BD6-9759-3DE244487B12}"/>
          </ac:spMkLst>
        </pc:spChg>
        <pc:picChg chg="add mod">
          <ac:chgData name="Md Kauser Ahmmed" userId="81e39d19-8d5c-4ffe-9a82-20799efac8e0" providerId="ADAL" clId="{EAD71891-F6FA-4E9E-9E45-C4153614AC48}" dt="2021-02-11T17:15:49.495" v="350" actId="27614"/>
          <ac:picMkLst>
            <pc:docMk/>
            <pc:sldMk cId="100036623" sldId="322"/>
            <ac:picMk id="5" creationId="{8FB6BCCC-889E-47CA-BF87-99CFEC1F5DA3}"/>
          </ac:picMkLst>
        </pc:picChg>
      </pc:sldChg>
      <pc:sldChg chg="addSp delSp modSp new mod">
        <pc:chgData name="Md Kauser Ahmmed" userId="81e39d19-8d5c-4ffe-9a82-20799efac8e0" providerId="ADAL" clId="{EAD71891-F6FA-4E9E-9E45-C4153614AC48}" dt="2021-02-11T17:27:09.848" v="541" actId="20577"/>
        <pc:sldMkLst>
          <pc:docMk/>
          <pc:sldMk cId="3445023599" sldId="323"/>
        </pc:sldMkLst>
        <pc:spChg chg="mod">
          <ac:chgData name="Md Kauser Ahmmed" userId="81e39d19-8d5c-4ffe-9a82-20799efac8e0" providerId="ADAL" clId="{EAD71891-F6FA-4E9E-9E45-C4153614AC48}" dt="2021-02-11T17:27:09.848" v="541" actId="20577"/>
          <ac:spMkLst>
            <pc:docMk/>
            <pc:sldMk cId="3445023599" sldId="323"/>
            <ac:spMk id="2" creationId="{6B026175-38EF-4B69-A19C-14370C510C89}"/>
          </ac:spMkLst>
        </pc:spChg>
        <pc:spChg chg="del">
          <ac:chgData name="Md Kauser Ahmmed" userId="81e39d19-8d5c-4ffe-9a82-20799efac8e0" providerId="ADAL" clId="{EAD71891-F6FA-4E9E-9E45-C4153614AC48}" dt="2021-02-11T17:17:17.777" v="357" actId="931"/>
          <ac:spMkLst>
            <pc:docMk/>
            <pc:sldMk cId="3445023599" sldId="323"/>
            <ac:spMk id="3" creationId="{2127DEA1-8701-479C-A159-B8F3EB7662EB}"/>
          </ac:spMkLst>
        </pc:spChg>
        <pc:picChg chg="add mod">
          <ac:chgData name="Md Kauser Ahmmed" userId="81e39d19-8d5c-4ffe-9a82-20799efac8e0" providerId="ADAL" clId="{EAD71891-F6FA-4E9E-9E45-C4153614AC48}" dt="2021-02-11T17:17:19.991" v="359" actId="962"/>
          <ac:picMkLst>
            <pc:docMk/>
            <pc:sldMk cId="3445023599" sldId="323"/>
            <ac:picMk id="5" creationId="{4E618D99-05BB-4E08-8CF4-3C87D18707F5}"/>
          </ac:picMkLst>
        </pc:picChg>
      </pc:sldChg>
      <pc:sldChg chg="addSp delSp modSp new mod">
        <pc:chgData name="Md Kauser Ahmmed" userId="81e39d19-8d5c-4ffe-9a82-20799efac8e0" providerId="ADAL" clId="{EAD71891-F6FA-4E9E-9E45-C4153614AC48}" dt="2021-02-11T17:26:46.388" v="523" actId="20577"/>
        <pc:sldMkLst>
          <pc:docMk/>
          <pc:sldMk cId="742711401" sldId="324"/>
        </pc:sldMkLst>
        <pc:spChg chg="mod">
          <ac:chgData name="Md Kauser Ahmmed" userId="81e39d19-8d5c-4ffe-9a82-20799efac8e0" providerId="ADAL" clId="{EAD71891-F6FA-4E9E-9E45-C4153614AC48}" dt="2021-02-11T17:26:46.388" v="523" actId="20577"/>
          <ac:spMkLst>
            <pc:docMk/>
            <pc:sldMk cId="742711401" sldId="324"/>
            <ac:spMk id="2" creationId="{2FDC035D-7486-4BE6-8A33-9A73C787D2C3}"/>
          </ac:spMkLst>
        </pc:spChg>
        <pc:spChg chg="del">
          <ac:chgData name="Md Kauser Ahmmed" userId="81e39d19-8d5c-4ffe-9a82-20799efac8e0" providerId="ADAL" clId="{EAD71891-F6FA-4E9E-9E45-C4153614AC48}" dt="2021-02-11T17:17:29.015" v="360" actId="931"/>
          <ac:spMkLst>
            <pc:docMk/>
            <pc:sldMk cId="742711401" sldId="324"/>
            <ac:spMk id="3" creationId="{53B32370-35E2-4F2E-9281-38A7D0A0E2D3}"/>
          </ac:spMkLst>
        </pc:spChg>
        <pc:picChg chg="add mod">
          <ac:chgData name="Md Kauser Ahmmed" userId="81e39d19-8d5c-4ffe-9a82-20799efac8e0" providerId="ADAL" clId="{EAD71891-F6FA-4E9E-9E45-C4153614AC48}" dt="2021-02-11T17:17:30.994" v="362" actId="962"/>
          <ac:picMkLst>
            <pc:docMk/>
            <pc:sldMk cId="742711401" sldId="324"/>
            <ac:picMk id="5" creationId="{455DB7C2-DCEE-4DDC-B49C-FEAA29B74A16}"/>
          </ac:picMkLst>
        </pc:picChg>
      </pc:sldChg>
      <pc:sldChg chg="addSp delSp modSp new mod">
        <pc:chgData name="Md Kauser Ahmmed" userId="81e39d19-8d5c-4ffe-9a82-20799efac8e0" providerId="ADAL" clId="{EAD71891-F6FA-4E9E-9E45-C4153614AC48}" dt="2021-02-11T17:27:18.950" v="550" actId="20577"/>
        <pc:sldMkLst>
          <pc:docMk/>
          <pc:sldMk cId="1310126145" sldId="325"/>
        </pc:sldMkLst>
        <pc:spChg chg="mod">
          <ac:chgData name="Md Kauser Ahmmed" userId="81e39d19-8d5c-4ffe-9a82-20799efac8e0" providerId="ADAL" clId="{EAD71891-F6FA-4E9E-9E45-C4153614AC48}" dt="2021-02-11T17:27:18.950" v="550" actId="20577"/>
          <ac:spMkLst>
            <pc:docMk/>
            <pc:sldMk cId="1310126145" sldId="325"/>
            <ac:spMk id="2" creationId="{AC407839-193E-4BA1-9462-69E1C848DE35}"/>
          </ac:spMkLst>
        </pc:spChg>
        <pc:spChg chg="del">
          <ac:chgData name="Md Kauser Ahmmed" userId="81e39d19-8d5c-4ffe-9a82-20799efac8e0" providerId="ADAL" clId="{EAD71891-F6FA-4E9E-9E45-C4153614AC48}" dt="2021-02-11T17:18:59.024" v="430" actId="931"/>
          <ac:spMkLst>
            <pc:docMk/>
            <pc:sldMk cId="1310126145" sldId="325"/>
            <ac:spMk id="3" creationId="{C71F19C0-AF28-42C4-88D5-0E223612DB44}"/>
          </ac:spMkLst>
        </pc:spChg>
        <pc:picChg chg="add mod">
          <ac:chgData name="Md Kauser Ahmmed" userId="81e39d19-8d5c-4ffe-9a82-20799efac8e0" providerId="ADAL" clId="{EAD71891-F6FA-4E9E-9E45-C4153614AC48}" dt="2021-02-11T17:19:01.259" v="432" actId="962"/>
          <ac:picMkLst>
            <pc:docMk/>
            <pc:sldMk cId="1310126145" sldId="325"/>
            <ac:picMk id="5" creationId="{0FEBE161-EDD0-42B5-9454-EE97F40031F9}"/>
          </ac:picMkLst>
        </pc:picChg>
      </pc:sldChg>
      <pc:sldChg chg="addSp delSp modSp new mod">
        <pc:chgData name="Md Kauser Ahmmed" userId="81e39d19-8d5c-4ffe-9a82-20799efac8e0" providerId="ADAL" clId="{EAD71891-F6FA-4E9E-9E45-C4153614AC48}" dt="2021-02-11T17:26:36.281" v="514" actId="20577"/>
        <pc:sldMkLst>
          <pc:docMk/>
          <pc:sldMk cId="1962400398" sldId="326"/>
        </pc:sldMkLst>
        <pc:spChg chg="mod">
          <ac:chgData name="Md Kauser Ahmmed" userId="81e39d19-8d5c-4ffe-9a82-20799efac8e0" providerId="ADAL" clId="{EAD71891-F6FA-4E9E-9E45-C4153614AC48}" dt="2021-02-11T17:26:36.281" v="514" actId="20577"/>
          <ac:spMkLst>
            <pc:docMk/>
            <pc:sldMk cId="1962400398" sldId="326"/>
            <ac:spMk id="2" creationId="{8D93981A-4DD1-45D9-AB01-D41098C7C14E}"/>
          </ac:spMkLst>
        </pc:spChg>
        <pc:spChg chg="del">
          <ac:chgData name="Md Kauser Ahmmed" userId="81e39d19-8d5c-4ffe-9a82-20799efac8e0" providerId="ADAL" clId="{EAD71891-F6FA-4E9E-9E45-C4153614AC48}" dt="2021-02-11T17:19:26.984" v="446" actId="931"/>
          <ac:spMkLst>
            <pc:docMk/>
            <pc:sldMk cId="1962400398" sldId="326"/>
            <ac:spMk id="3" creationId="{EAC55ED2-A1A5-433F-96BC-8ACF8D223931}"/>
          </ac:spMkLst>
        </pc:spChg>
        <pc:picChg chg="add mod">
          <ac:chgData name="Md Kauser Ahmmed" userId="81e39d19-8d5c-4ffe-9a82-20799efac8e0" providerId="ADAL" clId="{EAD71891-F6FA-4E9E-9E45-C4153614AC48}" dt="2021-02-11T17:19:30.084" v="448" actId="962"/>
          <ac:picMkLst>
            <pc:docMk/>
            <pc:sldMk cId="1962400398" sldId="326"/>
            <ac:picMk id="5" creationId="{ACBD6B9E-A4E4-412F-B4D4-11630B00D8A5}"/>
          </ac:picMkLst>
        </pc:picChg>
      </pc:sldChg>
    </pc:docChg>
  </pc:docChgLst>
  <pc:docChgLst>
    <pc:chgData name="Md Kauser Ahmmed" userId="81e39d19-8d5c-4ffe-9a82-20799efac8e0" providerId="ADAL" clId="{1CE2C4F9-E20D-461E-92DE-99CC44BDF34B}"/>
    <pc:docChg chg="undo custSel mod addSld modSld">
      <pc:chgData name="Md Kauser Ahmmed" userId="81e39d19-8d5c-4ffe-9a82-20799efac8e0" providerId="ADAL" clId="{1CE2C4F9-E20D-461E-92DE-99CC44BDF34B}" dt="2021-03-09T01:59:55.824" v="915" actId="20577"/>
      <pc:docMkLst>
        <pc:docMk/>
      </pc:docMkLst>
      <pc:sldChg chg="modSp mod">
        <pc:chgData name="Md Kauser Ahmmed" userId="81e39d19-8d5c-4ffe-9a82-20799efac8e0" providerId="ADAL" clId="{1CE2C4F9-E20D-461E-92DE-99CC44BDF34B}" dt="2021-03-05T16:19:10.910" v="7" actId="20577"/>
        <pc:sldMkLst>
          <pc:docMk/>
          <pc:sldMk cId="2006097519" sldId="256"/>
        </pc:sldMkLst>
        <pc:spChg chg="mod">
          <ac:chgData name="Md Kauser Ahmmed" userId="81e39d19-8d5c-4ffe-9a82-20799efac8e0" providerId="ADAL" clId="{1CE2C4F9-E20D-461E-92DE-99CC44BDF34B}" dt="2021-03-05T16:19:10.910" v="7" actId="20577"/>
          <ac:spMkLst>
            <pc:docMk/>
            <pc:sldMk cId="2006097519" sldId="256"/>
            <ac:spMk id="3" creationId="{4A796019-1174-416E-99B9-9CF117EE3B6F}"/>
          </ac:spMkLst>
        </pc:spChg>
      </pc:sldChg>
      <pc:sldChg chg="modSp mod">
        <pc:chgData name="Md Kauser Ahmmed" userId="81e39d19-8d5c-4ffe-9a82-20799efac8e0" providerId="ADAL" clId="{1CE2C4F9-E20D-461E-92DE-99CC44BDF34B}" dt="2021-03-05T17:40:15.026" v="163" actId="20577"/>
        <pc:sldMkLst>
          <pc:docMk/>
          <pc:sldMk cId="4123713712" sldId="305"/>
        </pc:sldMkLst>
        <pc:spChg chg="mod">
          <ac:chgData name="Md Kauser Ahmmed" userId="81e39d19-8d5c-4ffe-9a82-20799efac8e0" providerId="ADAL" clId="{1CE2C4F9-E20D-461E-92DE-99CC44BDF34B}" dt="2021-03-05T17:40:15.026" v="163" actId="20577"/>
          <ac:spMkLst>
            <pc:docMk/>
            <pc:sldMk cId="4123713712" sldId="305"/>
            <ac:spMk id="3" creationId="{536440B4-0F32-4E6F-879A-258FDDE8E431}"/>
          </ac:spMkLst>
        </pc:spChg>
      </pc:sldChg>
      <pc:sldChg chg="addSp delSp modSp mod">
        <pc:chgData name="Md Kauser Ahmmed" userId="81e39d19-8d5c-4ffe-9a82-20799efac8e0" providerId="ADAL" clId="{1CE2C4F9-E20D-461E-92DE-99CC44BDF34B}" dt="2021-03-05T18:37:08.441" v="300" actId="20577"/>
        <pc:sldMkLst>
          <pc:docMk/>
          <pc:sldMk cId="1518410734" sldId="327"/>
        </pc:sldMkLst>
        <pc:spChg chg="mod">
          <ac:chgData name="Md Kauser Ahmmed" userId="81e39d19-8d5c-4ffe-9a82-20799efac8e0" providerId="ADAL" clId="{1CE2C4F9-E20D-461E-92DE-99CC44BDF34B}" dt="2021-03-05T17:42:42.206" v="241" actId="255"/>
          <ac:spMkLst>
            <pc:docMk/>
            <pc:sldMk cId="1518410734" sldId="327"/>
            <ac:spMk id="2" creationId="{C776B530-41A2-44CD-AE6B-98B0CBAB089C}"/>
          </ac:spMkLst>
        </pc:spChg>
        <pc:spChg chg="add del mod">
          <ac:chgData name="Md Kauser Ahmmed" userId="81e39d19-8d5c-4ffe-9a82-20799efac8e0" providerId="ADAL" clId="{1CE2C4F9-E20D-461E-92DE-99CC44BDF34B}" dt="2021-03-05T17:40:44.704" v="165"/>
          <ac:spMkLst>
            <pc:docMk/>
            <pc:sldMk cId="1518410734" sldId="327"/>
            <ac:spMk id="4" creationId="{2137A7B4-0B20-4E19-AF06-D08B5C0FFF61}"/>
          </ac:spMkLst>
        </pc:spChg>
        <pc:spChg chg="add del">
          <ac:chgData name="Md Kauser Ahmmed" userId="81e39d19-8d5c-4ffe-9a82-20799efac8e0" providerId="ADAL" clId="{1CE2C4F9-E20D-461E-92DE-99CC44BDF34B}" dt="2021-03-05T17:40:56.711" v="172" actId="26606"/>
          <ac:spMkLst>
            <pc:docMk/>
            <pc:sldMk cId="1518410734" sldId="327"/>
            <ac:spMk id="11" creationId="{A4AC5506-6312-4701-8D3C-40187889A947}"/>
          </ac:spMkLst>
        </pc:spChg>
        <pc:spChg chg="add del">
          <ac:chgData name="Md Kauser Ahmmed" userId="81e39d19-8d5c-4ffe-9a82-20799efac8e0" providerId="ADAL" clId="{1CE2C4F9-E20D-461E-92DE-99CC44BDF34B}" dt="2021-03-05T17:40:50.883" v="167" actId="26606"/>
          <ac:spMkLst>
            <pc:docMk/>
            <pc:sldMk cId="1518410734" sldId="327"/>
            <ac:spMk id="16" creationId="{2B566528-1B12-4246-9431-5C2D7D081168}"/>
          </ac:spMkLst>
        </pc:spChg>
        <pc:spChg chg="add del">
          <ac:chgData name="Md Kauser Ahmmed" userId="81e39d19-8d5c-4ffe-9a82-20799efac8e0" providerId="ADAL" clId="{1CE2C4F9-E20D-461E-92DE-99CC44BDF34B}" dt="2021-03-05T17:40:50.883" v="167" actId="26606"/>
          <ac:spMkLst>
            <pc:docMk/>
            <pc:sldMk cId="1518410734" sldId="327"/>
            <ac:spMk id="18" creationId="{2E80C965-DB6D-4F81-9E9E-B027384D0BD6}"/>
          </ac:spMkLst>
        </pc:spChg>
        <pc:spChg chg="add del">
          <ac:chgData name="Md Kauser Ahmmed" userId="81e39d19-8d5c-4ffe-9a82-20799efac8e0" providerId="ADAL" clId="{1CE2C4F9-E20D-461E-92DE-99CC44BDF34B}" dt="2021-03-05T17:40:50.883" v="167" actId="26606"/>
          <ac:spMkLst>
            <pc:docMk/>
            <pc:sldMk cId="1518410734" sldId="327"/>
            <ac:spMk id="20" creationId="{A580F890-B085-4E95-96AA-55AEBEC5CE6E}"/>
          </ac:spMkLst>
        </pc:spChg>
        <pc:spChg chg="add del">
          <ac:chgData name="Md Kauser Ahmmed" userId="81e39d19-8d5c-4ffe-9a82-20799efac8e0" providerId="ADAL" clId="{1CE2C4F9-E20D-461E-92DE-99CC44BDF34B}" dt="2021-03-05T17:40:50.883" v="167" actId="26606"/>
          <ac:spMkLst>
            <pc:docMk/>
            <pc:sldMk cId="1518410734" sldId="327"/>
            <ac:spMk id="22" creationId="{D3F51FEB-38FB-4F6C-9F7B-2F2AFAB65463}"/>
          </ac:spMkLst>
        </pc:spChg>
        <pc:spChg chg="add del">
          <ac:chgData name="Md Kauser Ahmmed" userId="81e39d19-8d5c-4ffe-9a82-20799efac8e0" providerId="ADAL" clId="{1CE2C4F9-E20D-461E-92DE-99CC44BDF34B}" dt="2021-03-05T17:40:50.883" v="167" actId="26606"/>
          <ac:spMkLst>
            <pc:docMk/>
            <pc:sldMk cId="1518410734" sldId="327"/>
            <ac:spMk id="24" creationId="{1E547BA6-BAE0-43BB-A7CA-60F69CE252F0}"/>
          </ac:spMkLst>
        </pc:spChg>
        <pc:spChg chg="add del">
          <ac:chgData name="Md Kauser Ahmmed" userId="81e39d19-8d5c-4ffe-9a82-20799efac8e0" providerId="ADAL" clId="{1CE2C4F9-E20D-461E-92DE-99CC44BDF34B}" dt="2021-03-05T17:40:53.163" v="169" actId="26606"/>
          <ac:spMkLst>
            <pc:docMk/>
            <pc:sldMk cId="1518410734" sldId="327"/>
            <ac:spMk id="27" creationId="{7F57BEA8-497D-4AA8-8A18-BDCD696B25FE}"/>
          </ac:spMkLst>
        </pc:spChg>
        <pc:spChg chg="add del">
          <ac:chgData name="Md Kauser Ahmmed" userId="81e39d19-8d5c-4ffe-9a82-20799efac8e0" providerId="ADAL" clId="{1CE2C4F9-E20D-461E-92DE-99CC44BDF34B}" dt="2021-03-05T17:40:56.555" v="171" actId="26606"/>
          <ac:spMkLst>
            <pc:docMk/>
            <pc:sldMk cId="1518410734" sldId="327"/>
            <ac:spMk id="31" creationId="{2B566528-1B12-4246-9431-5C2D7D081168}"/>
          </ac:spMkLst>
        </pc:spChg>
        <pc:spChg chg="add del">
          <ac:chgData name="Md Kauser Ahmmed" userId="81e39d19-8d5c-4ffe-9a82-20799efac8e0" providerId="ADAL" clId="{1CE2C4F9-E20D-461E-92DE-99CC44BDF34B}" dt="2021-03-05T17:40:56.555" v="171" actId="26606"/>
          <ac:spMkLst>
            <pc:docMk/>
            <pc:sldMk cId="1518410734" sldId="327"/>
            <ac:spMk id="32" creationId="{2E80C965-DB6D-4F81-9E9E-B027384D0BD6}"/>
          </ac:spMkLst>
        </pc:spChg>
        <pc:spChg chg="add del">
          <ac:chgData name="Md Kauser Ahmmed" userId="81e39d19-8d5c-4ffe-9a82-20799efac8e0" providerId="ADAL" clId="{1CE2C4F9-E20D-461E-92DE-99CC44BDF34B}" dt="2021-03-05T17:40:56.555" v="171" actId="26606"/>
          <ac:spMkLst>
            <pc:docMk/>
            <pc:sldMk cId="1518410734" sldId="327"/>
            <ac:spMk id="33" creationId="{A580F890-B085-4E95-96AA-55AEBEC5CE6E}"/>
          </ac:spMkLst>
        </pc:spChg>
        <pc:spChg chg="add del">
          <ac:chgData name="Md Kauser Ahmmed" userId="81e39d19-8d5c-4ffe-9a82-20799efac8e0" providerId="ADAL" clId="{1CE2C4F9-E20D-461E-92DE-99CC44BDF34B}" dt="2021-03-05T17:40:56.555" v="171" actId="26606"/>
          <ac:spMkLst>
            <pc:docMk/>
            <pc:sldMk cId="1518410734" sldId="327"/>
            <ac:spMk id="34" creationId="{D3F51FEB-38FB-4F6C-9F7B-2F2AFAB65463}"/>
          </ac:spMkLst>
        </pc:spChg>
        <pc:spChg chg="add del">
          <ac:chgData name="Md Kauser Ahmmed" userId="81e39d19-8d5c-4ffe-9a82-20799efac8e0" providerId="ADAL" clId="{1CE2C4F9-E20D-461E-92DE-99CC44BDF34B}" dt="2021-03-05T17:40:56.555" v="171" actId="26606"/>
          <ac:spMkLst>
            <pc:docMk/>
            <pc:sldMk cId="1518410734" sldId="327"/>
            <ac:spMk id="35" creationId="{1E547BA6-BAE0-43BB-A7CA-60F69CE252F0}"/>
          </ac:spMkLst>
        </pc:spChg>
        <pc:spChg chg="add">
          <ac:chgData name="Md Kauser Ahmmed" userId="81e39d19-8d5c-4ffe-9a82-20799efac8e0" providerId="ADAL" clId="{1CE2C4F9-E20D-461E-92DE-99CC44BDF34B}" dt="2021-03-05T17:40:56.711" v="172" actId="26606"/>
          <ac:spMkLst>
            <pc:docMk/>
            <pc:sldMk cId="1518410734" sldId="327"/>
            <ac:spMk id="37" creationId="{A5711A0E-A428-4ED1-96CB-33D69FD842E4}"/>
          </ac:spMkLst>
        </pc:spChg>
        <pc:graphicFrameChg chg="add mod modGraphic">
          <ac:chgData name="Md Kauser Ahmmed" userId="81e39d19-8d5c-4ffe-9a82-20799efac8e0" providerId="ADAL" clId="{1CE2C4F9-E20D-461E-92DE-99CC44BDF34B}" dt="2021-03-05T18:37:08.441" v="300" actId="20577"/>
          <ac:graphicFrameMkLst>
            <pc:docMk/>
            <pc:sldMk cId="1518410734" sldId="327"/>
            <ac:graphicFrameMk id="5" creationId="{73C8901E-49A8-4886-B088-3A82EFC95165}"/>
          </ac:graphicFrameMkLst>
        </pc:graphicFrameChg>
        <pc:graphicFrameChg chg="del modGraphic">
          <ac:chgData name="Md Kauser Ahmmed" userId="81e39d19-8d5c-4ffe-9a82-20799efac8e0" providerId="ADAL" clId="{1CE2C4F9-E20D-461E-92DE-99CC44BDF34B}" dt="2021-03-05T17:40:25.264" v="164" actId="478"/>
          <ac:graphicFrameMkLst>
            <pc:docMk/>
            <pc:sldMk cId="1518410734" sldId="327"/>
            <ac:graphicFrameMk id="6" creationId="{A38EEE99-89C8-4673-B098-1BA138D5360B}"/>
          </ac:graphicFrameMkLst>
        </pc:graphicFrameChg>
        <pc:cxnChg chg="add del">
          <ac:chgData name="Md Kauser Ahmmed" userId="81e39d19-8d5c-4ffe-9a82-20799efac8e0" providerId="ADAL" clId="{1CE2C4F9-E20D-461E-92DE-99CC44BDF34B}" dt="2021-03-05T17:40:53.163" v="169" actId="26606"/>
          <ac:cxnSpMkLst>
            <pc:docMk/>
            <pc:sldMk cId="1518410734" sldId="327"/>
            <ac:cxnSpMk id="26" creationId="{D2E961F1-4A28-4A5F-BBD4-6E400E5E6C75}"/>
          </ac:cxnSpMkLst>
        </pc:cxnChg>
        <pc:cxnChg chg="add del">
          <ac:chgData name="Md Kauser Ahmmed" userId="81e39d19-8d5c-4ffe-9a82-20799efac8e0" providerId="ADAL" clId="{1CE2C4F9-E20D-461E-92DE-99CC44BDF34B}" dt="2021-03-05T17:40:53.163" v="169" actId="26606"/>
          <ac:cxnSpMkLst>
            <pc:docMk/>
            <pc:sldMk cId="1518410734" sldId="327"/>
            <ac:cxnSpMk id="28" creationId="{A82415D3-DDE5-4D63-8CB3-23A5EC581B27}"/>
          </ac:cxnSpMkLst>
        </pc:cxnChg>
        <pc:cxnChg chg="add del">
          <ac:chgData name="Md Kauser Ahmmed" userId="81e39d19-8d5c-4ffe-9a82-20799efac8e0" providerId="ADAL" clId="{1CE2C4F9-E20D-461E-92DE-99CC44BDF34B}" dt="2021-03-05T17:40:53.163" v="169" actId="26606"/>
          <ac:cxnSpMkLst>
            <pc:docMk/>
            <pc:sldMk cId="1518410734" sldId="327"/>
            <ac:cxnSpMk id="29" creationId="{AD7193FB-6AE6-4B3B-8F89-56B55DD63B4D}"/>
          </ac:cxnSpMkLst>
        </pc:cxnChg>
      </pc:sldChg>
      <pc:sldChg chg="addSp delSp modSp mod">
        <pc:chgData name="Md Kauser Ahmmed" userId="81e39d19-8d5c-4ffe-9a82-20799efac8e0" providerId="ADAL" clId="{1CE2C4F9-E20D-461E-92DE-99CC44BDF34B}" dt="2021-03-09T01:57:34.316" v="880" actId="20577"/>
        <pc:sldMkLst>
          <pc:docMk/>
          <pc:sldMk cId="822762052" sldId="331"/>
        </pc:sldMkLst>
        <pc:spChg chg="mod">
          <ac:chgData name="Md Kauser Ahmmed" userId="81e39d19-8d5c-4ffe-9a82-20799efac8e0" providerId="ADAL" clId="{1CE2C4F9-E20D-461E-92DE-99CC44BDF34B}" dt="2021-03-05T17:44:48.318" v="246" actId="26606"/>
          <ac:spMkLst>
            <pc:docMk/>
            <pc:sldMk cId="822762052" sldId="331"/>
            <ac:spMk id="2" creationId="{36F33E28-D1B6-4564-9F87-4A7848F158B6}"/>
          </ac:spMkLst>
        </pc:spChg>
        <pc:spChg chg="add del mod">
          <ac:chgData name="Md Kauser Ahmmed" userId="81e39d19-8d5c-4ffe-9a82-20799efac8e0" providerId="ADAL" clId="{1CE2C4F9-E20D-461E-92DE-99CC44BDF34B}" dt="2021-03-05T17:44:41.493" v="245"/>
          <ac:spMkLst>
            <pc:docMk/>
            <pc:sldMk cId="822762052" sldId="331"/>
            <ac:spMk id="4" creationId="{5631ACEB-AF66-4F29-A287-0A84747E34DF}"/>
          </ac:spMkLst>
        </pc:spChg>
        <pc:spChg chg="del">
          <ac:chgData name="Md Kauser Ahmmed" userId="81e39d19-8d5c-4ffe-9a82-20799efac8e0" providerId="ADAL" clId="{1CE2C4F9-E20D-461E-92DE-99CC44BDF34B}" dt="2021-03-05T17:44:48.318" v="246" actId="26606"/>
          <ac:spMkLst>
            <pc:docMk/>
            <pc:sldMk cId="822762052" sldId="331"/>
            <ac:spMk id="20" creationId="{A4AC5506-6312-4701-8D3C-40187889A947}"/>
          </ac:spMkLst>
        </pc:spChg>
        <pc:spChg chg="add">
          <ac:chgData name="Md Kauser Ahmmed" userId="81e39d19-8d5c-4ffe-9a82-20799efac8e0" providerId="ADAL" clId="{1CE2C4F9-E20D-461E-92DE-99CC44BDF34B}" dt="2021-03-05T17:44:48.318" v="246" actId="26606"/>
          <ac:spMkLst>
            <pc:docMk/>
            <pc:sldMk cId="822762052" sldId="331"/>
            <ac:spMk id="25" creationId="{53B021B3-DE93-4AB7-8A18-CF5F1CED88B8}"/>
          </ac:spMkLst>
        </pc:spChg>
        <pc:spChg chg="add">
          <ac:chgData name="Md Kauser Ahmmed" userId="81e39d19-8d5c-4ffe-9a82-20799efac8e0" providerId="ADAL" clId="{1CE2C4F9-E20D-461E-92DE-99CC44BDF34B}" dt="2021-03-05T17:44:48.318" v="246" actId="26606"/>
          <ac:spMkLst>
            <pc:docMk/>
            <pc:sldMk cId="822762052" sldId="331"/>
            <ac:spMk id="27" creationId="{52D502E5-F6B4-4D58-B4AE-FC466FF15EE8}"/>
          </ac:spMkLst>
        </pc:spChg>
        <pc:spChg chg="add">
          <ac:chgData name="Md Kauser Ahmmed" userId="81e39d19-8d5c-4ffe-9a82-20799efac8e0" providerId="ADAL" clId="{1CE2C4F9-E20D-461E-92DE-99CC44BDF34B}" dt="2021-03-05T17:44:48.318" v="246" actId="26606"/>
          <ac:spMkLst>
            <pc:docMk/>
            <pc:sldMk cId="822762052" sldId="331"/>
            <ac:spMk id="29" creationId="{9DECDBF4-02B6-4BB4-B65B-B8107AD6A9E8}"/>
          </ac:spMkLst>
        </pc:spChg>
        <pc:graphicFrameChg chg="add mod modGraphic">
          <ac:chgData name="Md Kauser Ahmmed" userId="81e39d19-8d5c-4ffe-9a82-20799efac8e0" providerId="ADAL" clId="{1CE2C4F9-E20D-461E-92DE-99CC44BDF34B}" dt="2021-03-09T01:57:34.316" v="880" actId="20577"/>
          <ac:graphicFrameMkLst>
            <pc:docMk/>
            <pc:sldMk cId="822762052" sldId="331"/>
            <ac:graphicFrameMk id="5" creationId="{710B9D68-18CB-4397-9504-F8C5DB275EDA}"/>
          </ac:graphicFrameMkLst>
        </pc:graphicFrameChg>
        <pc:graphicFrameChg chg="del">
          <ac:chgData name="Md Kauser Ahmmed" userId="81e39d19-8d5c-4ffe-9a82-20799efac8e0" providerId="ADAL" clId="{1CE2C4F9-E20D-461E-92DE-99CC44BDF34B}" dt="2021-03-05T17:43:48.215" v="244" actId="478"/>
          <ac:graphicFrameMkLst>
            <pc:docMk/>
            <pc:sldMk cId="822762052" sldId="331"/>
            <ac:graphicFrameMk id="6" creationId="{F7B7584A-F613-4F07-A940-2F9169FF8AAE}"/>
          </ac:graphicFrameMkLst>
        </pc:graphicFrameChg>
      </pc:sldChg>
      <pc:sldChg chg="addSp delSp modSp new mod setBg">
        <pc:chgData name="Md Kauser Ahmmed" userId="81e39d19-8d5c-4ffe-9a82-20799efac8e0" providerId="ADAL" clId="{1CE2C4F9-E20D-461E-92DE-99CC44BDF34B}" dt="2021-03-05T18:30:05.411" v="293" actId="20577"/>
        <pc:sldMkLst>
          <pc:docMk/>
          <pc:sldMk cId="2105853141" sldId="332"/>
        </pc:sldMkLst>
        <pc:spChg chg="mod">
          <ac:chgData name="Md Kauser Ahmmed" userId="81e39d19-8d5c-4ffe-9a82-20799efac8e0" providerId="ADAL" clId="{1CE2C4F9-E20D-461E-92DE-99CC44BDF34B}" dt="2021-03-05T17:43:10.412" v="243" actId="26606"/>
          <ac:spMkLst>
            <pc:docMk/>
            <pc:sldMk cId="2105853141" sldId="332"/>
            <ac:spMk id="2" creationId="{F17DB7F1-4F3F-4BB2-B377-714C69714AEE}"/>
          </ac:spMkLst>
        </pc:spChg>
        <pc:spChg chg="del">
          <ac:chgData name="Md Kauser Ahmmed" userId="81e39d19-8d5c-4ffe-9a82-20799efac8e0" providerId="ADAL" clId="{1CE2C4F9-E20D-461E-92DE-99CC44BDF34B}" dt="2021-03-05T17:43:01.787" v="242"/>
          <ac:spMkLst>
            <pc:docMk/>
            <pc:sldMk cId="2105853141" sldId="332"/>
            <ac:spMk id="3" creationId="{C6B74E99-B8D7-4036-8395-1C0A33135F2F}"/>
          </ac:spMkLst>
        </pc:spChg>
        <pc:spChg chg="add">
          <ac:chgData name="Md Kauser Ahmmed" userId="81e39d19-8d5c-4ffe-9a82-20799efac8e0" providerId="ADAL" clId="{1CE2C4F9-E20D-461E-92DE-99CC44BDF34B}" dt="2021-03-05T17:43:10.412" v="243" actId="26606"/>
          <ac:spMkLst>
            <pc:docMk/>
            <pc:sldMk cId="2105853141" sldId="332"/>
            <ac:spMk id="9" creationId="{160022CF-D73B-45FB-8DD4-1B1C0C92E702}"/>
          </ac:spMkLst>
        </pc:spChg>
        <pc:spChg chg="add">
          <ac:chgData name="Md Kauser Ahmmed" userId="81e39d19-8d5c-4ffe-9a82-20799efac8e0" providerId="ADAL" clId="{1CE2C4F9-E20D-461E-92DE-99CC44BDF34B}" dt="2021-03-05T17:43:10.412" v="243" actId="26606"/>
          <ac:spMkLst>
            <pc:docMk/>
            <pc:sldMk cId="2105853141" sldId="332"/>
            <ac:spMk id="11" creationId="{AC2C106E-0A9A-4090-95B9-B7070646D255}"/>
          </ac:spMkLst>
        </pc:spChg>
        <pc:graphicFrameChg chg="add mod modGraphic">
          <ac:chgData name="Md Kauser Ahmmed" userId="81e39d19-8d5c-4ffe-9a82-20799efac8e0" providerId="ADAL" clId="{1CE2C4F9-E20D-461E-92DE-99CC44BDF34B}" dt="2021-03-05T18:30:05.411" v="293" actId="20577"/>
          <ac:graphicFrameMkLst>
            <pc:docMk/>
            <pc:sldMk cId="2105853141" sldId="332"/>
            <ac:graphicFrameMk id="4" creationId="{E29FA7A1-5C42-4510-98E8-8F2E357266C3}"/>
          </ac:graphicFrameMkLst>
        </pc:graphicFrameChg>
      </pc:sldChg>
      <pc:sldChg chg="addSp delSp modSp new mod">
        <pc:chgData name="Md Kauser Ahmmed" userId="81e39d19-8d5c-4ffe-9a82-20799efac8e0" providerId="ADAL" clId="{1CE2C4F9-E20D-461E-92DE-99CC44BDF34B}" dt="2021-03-08T18:59:29.376" v="531" actId="20577"/>
        <pc:sldMkLst>
          <pc:docMk/>
          <pc:sldMk cId="972121757" sldId="333"/>
        </pc:sldMkLst>
        <pc:spChg chg="mod">
          <ac:chgData name="Md Kauser Ahmmed" userId="81e39d19-8d5c-4ffe-9a82-20799efac8e0" providerId="ADAL" clId="{1CE2C4F9-E20D-461E-92DE-99CC44BDF34B}" dt="2021-03-08T18:56:29.962" v="470" actId="20577"/>
          <ac:spMkLst>
            <pc:docMk/>
            <pc:sldMk cId="972121757" sldId="333"/>
            <ac:spMk id="2" creationId="{B7AE37B9-75F2-4D66-9B0B-EB3D161403E6}"/>
          </ac:spMkLst>
        </pc:spChg>
        <pc:spChg chg="del">
          <ac:chgData name="Md Kauser Ahmmed" userId="81e39d19-8d5c-4ffe-9a82-20799efac8e0" providerId="ADAL" clId="{1CE2C4F9-E20D-461E-92DE-99CC44BDF34B}" dt="2021-03-08T18:55:43.662" v="374" actId="931"/>
          <ac:spMkLst>
            <pc:docMk/>
            <pc:sldMk cId="972121757" sldId="333"/>
            <ac:spMk id="3" creationId="{B3EE8D3D-97D9-4713-9367-AC51F6C08FE0}"/>
          </ac:spMkLst>
        </pc:spChg>
        <pc:spChg chg="add mod">
          <ac:chgData name="Md Kauser Ahmmed" userId="81e39d19-8d5c-4ffe-9a82-20799efac8e0" providerId="ADAL" clId="{1CE2C4F9-E20D-461E-92DE-99CC44BDF34B}" dt="2021-03-08T18:59:29.376" v="531" actId="20577"/>
          <ac:spMkLst>
            <pc:docMk/>
            <pc:sldMk cId="972121757" sldId="333"/>
            <ac:spMk id="6" creationId="{72BAFE31-1B6A-48A9-8AC1-C8E9DE7106C6}"/>
          </ac:spMkLst>
        </pc:spChg>
        <pc:picChg chg="add mod">
          <ac:chgData name="Md Kauser Ahmmed" userId="81e39d19-8d5c-4ffe-9a82-20799efac8e0" providerId="ADAL" clId="{1CE2C4F9-E20D-461E-92DE-99CC44BDF34B}" dt="2021-03-08T18:55:45.675" v="376" actId="962"/>
          <ac:picMkLst>
            <pc:docMk/>
            <pc:sldMk cId="972121757" sldId="333"/>
            <ac:picMk id="5" creationId="{AE39C00E-BEBE-4CD3-BBE5-1A0561FC7F41}"/>
          </ac:picMkLst>
        </pc:picChg>
      </pc:sldChg>
      <pc:sldChg chg="addSp delSp modSp new mod">
        <pc:chgData name="Md Kauser Ahmmed" userId="81e39d19-8d5c-4ffe-9a82-20799efac8e0" providerId="ADAL" clId="{1CE2C4F9-E20D-461E-92DE-99CC44BDF34B}" dt="2021-03-08T19:01:02.969" v="552" actId="20577"/>
        <pc:sldMkLst>
          <pc:docMk/>
          <pc:sldMk cId="3809246640" sldId="334"/>
        </pc:sldMkLst>
        <pc:spChg chg="mod">
          <ac:chgData name="Md Kauser Ahmmed" userId="81e39d19-8d5c-4ffe-9a82-20799efac8e0" providerId="ADAL" clId="{1CE2C4F9-E20D-461E-92DE-99CC44BDF34B}" dt="2021-03-08T18:59:59.608" v="546" actId="5793"/>
          <ac:spMkLst>
            <pc:docMk/>
            <pc:sldMk cId="3809246640" sldId="334"/>
            <ac:spMk id="2" creationId="{D5EC098D-282C-4B7F-9A67-0D9B678F46EE}"/>
          </ac:spMkLst>
        </pc:spChg>
        <pc:spChg chg="del">
          <ac:chgData name="Md Kauser Ahmmed" userId="81e39d19-8d5c-4ffe-9a82-20799efac8e0" providerId="ADAL" clId="{1CE2C4F9-E20D-461E-92DE-99CC44BDF34B}" dt="2021-03-08T19:00:44.235" v="547" actId="931"/>
          <ac:spMkLst>
            <pc:docMk/>
            <pc:sldMk cId="3809246640" sldId="334"/>
            <ac:spMk id="3" creationId="{09C07E47-28D9-4CA8-ACBC-552E32466711}"/>
          </ac:spMkLst>
        </pc:spChg>
        <pc:spChg chg="add mod">
          <ac:chgData name="Md Kauser Ahmmed" userId="81e39d19-8d5c-4ffe-9a82-20799efac8e0" providerId="ADAL" clId="{1CE2C4F9-E20D-461E-92DE-99CC44BDF34B}" dt="2021-03-08T19:01:02.969" v="552" actId="20577"/>
          <ac:spMkLst>
            <pc:docMk/>
            <pc:sldMk cId="3809246640" sldId="334"/>
            <ac:spMk id="7" creationId="{7AD1DEC8-A0A3-4529-801B-69B54A38BAE0}"/>
          </ac:spMkLst>
        </pc:spChg>
        <pc:picChg chg="add mod">
          <ac:chgData name="Md Kauser Ahmmed" userId="81e39d19-8d5c-4ffe-9a82-20799efac8e0" providerId="ADAL" clId="{1CE2C4F9-E20D-461E-92DE-99CC44BDF34B}" dt="2021-03-08T19:00:46.339" v="549" actId="962"/>
          <ac:picMkLst>
            <pc:docMk/>
            <pc:sldMk cId="3809246640" sldId="334"/>
            <ac:picMk id="6" creationId="{E27FF29E-4226-4D0A-A799-A64A727BF962}"/>
          </ac:picMkLst>
        </pc:picChg>
      </pc:sldChg>
      <pc:sldChg chg="addSp delSp modSp new mod">
        <pc:chgData name="Md Kauser Ahmmed" userId="81e39d19-8d5c-4ffe-9a82-20799efac8e0" providerId="ADAL" clId="{1CE2C4F9-E20D-461E-92DE-99CC44BDF34B}" dt="2021-03-08T19:03:59.738" v="827" actId="20577"/>
        <pc:sldMkLst>
          <pc:docMk/>
          <pc:sldMk cId="1256764047" sldId="335"/>
        </pc:sldMkLst>
        <pc:spChg chg="mod">
          <ac:chgData name="Md Kauser Ahmmed" userId="81e39d19-8d5c-4ffe-9a82-20799efac8e0" providerId="ADAL" clId="{1CE2C4F9-E20D-461E-92DE-99CC44BDF34B}" dt="2021-03-08T19:02:11.625" v="613" actId="20577"/>
          <ac:spMkLst>
            <pc:docMk/>
            <pc:sldMk cId="1256764047" sldId="335"/>
            <ac:spMk id="2" creationId="{787D4848-9BFE-4EF0-A454-E34F095C9B72}"/>
          </ac:spMkLst>
        </pc:spChg>
        <pc:spChg chg="del">
          <ac:chgData name="Md Kauser Ahmmed" userId="81e39d19-8d5c-4ffe-9a82-20799efac8e0" providerId="ADAL" clId="{1CE2C4F9-E20D-461E-92DE-99CC44BDF34B}" dt="2021-03-08T19:02:34.424" v="614" actId="931"/>
          <ac:spMkLst>
            <pc:docMk/>
            <pc:sldMk cId="1256764047" sldId="335"/>
            <ac:spMk id="3" creationId="{0EF0190F-60FC-4AA3-B40F-78E019CF9D98}"/>
          </ac:spMkLst>
        </pc:spChg>
        <pc:spChg chg="add mod">
          <ac:chgData name="Md Kauser Ahmmed" userId="81e39d19-8d5c-4ffe-9a82-20799efac8e0" providerId="ADAL" clId="{1CE2C4F9-E20D-461E-92DE-99CC44BDF34B}" dt="2021-03-08T19:03:59.738" v="827" actId="20577"/>
          <ac:spMkLst>
            <pc:docMk/>
            <pc:sldMk cId="1256764047" sldId="335"/>
            <ac:spMk id="7" creationId="{FDEB211B-687D-4F6B-819A-CBDA6BF6F1EE}"/>
          </ac:spMkLst>
        </pc:spChg>
        <pc:picChg chg="add mod">
          <ac:chgData name="Md Kauser Ahmmed" userId="81e39d19-8d5c-4ffe-9a82-20799efac8e0" providerId="ADAL" clId="{1CE2C4F9-E20D-461E-92DE-99CC44BDF34B}" dt="2021-03-08T19:02:36.198" v="616" actId="962"/>
          <ac:picMkLst>
            <pc:docMk/>
            <pc:sldMk cId="1256764047" sldId="335"/>
            <ac:picMk id="6" creationId="{C33B2146-9459-4B33-9B05-5F9D8E297D5A}"/>
          </ac:picMkLst>
        </pc:picChg>
      </pc:sldChg>
      <pc:sldChg chg="addSp delSp modSp new mod">
        <pc:chgData name="Md Kauser Ahmmed" userId="81e39d19-8d5c-4ffe-9a82-20799efac8e0" providerId="ADAL" clId="{1CE2C4F9-E20D-461E-92DE-99CC44BDF34B}" dt="2021-03-09T01:59:55.824" v="915" actId="20577"/>
        <pc:sldMkLst>
          <pc:docMk/>
          <pc:sldMk cId="3199477890" sldId="336"/>
        </pc:sldMkLst>
        <pc:spChg chg="mod">
          <ac:chgData name="Md Kauser Ahmmed" userId="81e39d19-8d5c-4ffe-9a82-20799efac8e0" providerId="ADAL" clId="{1CE2C4F9-E20D-461E-92DE-99CC44BDF34B}" dt="2021-03-09T01:59:23.155" v="908" actId="20577"/>
          <ac:spMkLst>
            <pc:docMk/>
            <pc:sldMk cId="3199477890" sldId="336"/>
            <ac:spMk id="2" creationId="{39CE8D6F-9263-48BA-867A-9E6423965268}"/>
          </ac:spMkLst>
        </pc:spChg>
        <pc:spChg chg="del">
          <ac:chgData name="Md Kauser Ahmmed" userId="81e39d19-8d5c-4ffe-9a82-20799efac8e0" providerId="ADAL" clId="{1CE2C4F9-E20D-461E-92DE-99CC44BDF34B}" dt="2021-03-09T01:59:32.876" v="909" actId="931"/>
          <ac:spMkLst>
            <pc:docMk/>
            <pc:sldMk cId="3199477890" sldId="336"/>
            <ac:spMk id="3" creationId="{399BD94E-22ED-47C9-BE1E-148AE1EE2677}"/>
          </ac:spMkLst>
        </pc:spChg>
        <pc:spChg chg="add mod">
          <ac:chgData name="Md Kauser Ahmmed" userId="81e39d19-8d5c-4ffe-9a82-20799efac8e0" providerId="ADAL" clId="{1CE2C4F9-E20D-461E-92DE-99CC44BDF34B}" dt="2021-03-09T01:59:55.824" v="915" actId="20577"/>
          <ac:spMkLst>
            <pc:docMk/>
            <pc:sldMk cId="3199477890" sldId="336"/>
            <ac:spMk id="7" creationId="{2B17658A-AEC6-4C22-8EF7-B8920F3C8A01}"/>
          </ac:spMkLst>
        </pc:spChg>
        <pc:picChg chg="add mod">
          <ac:chgData name="Md Kauser Ahmmed" userId="81e39d19-8d5c-4ffe-9a82-20799efac8e0" providerId="ADAL" clId="{1CE2C4F9-E20D-461E-92DE-99CC44BDF34B}" dt="2021-03-09T01:59:37.089" v="912" actId="962"/>
          <ac:picMkLst>
            <pc:docMk/>
            <pc:sldMk cId="3199477890" sldId="336"/>
            <ac:picMk id="6" creationId="{260E65DE-4DCA-4EF1-ACBA-62B0B4E7A2A9}"/>
          </ac:picMkLst>
        </pc:picChg>
      </pc:sldChg>
    </pc:docChg>
  </pc:docChgLst>
  <pc:docChgLst>
    <pc:chgData name="Md Kauser Ahmmed" userId="81e39d19-8d5c-4ffe-9a82-20799efac8e0" providerId="ADAL" clId="{371DAE07-D61A-46B9-9C23-0460E6F04781}"/>
    <pc:docChg chg="undo custSel mod delSld modSld">
      <pc:chgData name="Md Kauser Ahmmed" userId="81e39d19-8d5c-4ffe-9a82-20799efac8e0" providerId="ADAL" clId="{371DAE07-D61A-46B9-9C23-0460E6F04781}" dt="2021-02-26T18:21:40.603" v="471" actId="20577"/>
      <pc:docMkLst>
        <pc:docMk/>
      </pc:docMkLst>
      <pc:sldChg chg="modSp mod">
        <pc:chgData name="Md Kauser Ahmmed" userId="81e39d19-8d5c-4ffe-9a82-20799efac8e0" providerId="ADAL" clId="{371DAE07-D61A-46B9-9C23-0460E6F04781}" dt="2021-02-26T18:12:10.022" v="19" actId="5793"/>
        <pc:sldMkLst>
          <pc:docMk/>
          <pc:sldMk cId="2006097519" sldId="256"/>
        </pc:sldMkLst>
        <pc:spChg chg="mod">
          <ac:chgData name="Md Kauser Ahmmed" userId="81e39d19-8d5c-4ffe-9a82-20799efac8e0" providerId="ADAL" clId="{371DAE07-D61A-46B9-9C23-0460E6F04781}" dt="2021-02-26T18:12:10.022" v="19" actId="5793"/>
          <ac:spMkLst>
            <pc:docMk/>
            <pc:sldMk cId="2006097519" sldId="256"/>
            <ac:spMk id="3" creationId="{4A796019-1174-416E-99B9-9CF117EE3B6F}"/>
          </ac:spMkLst>
        </pc:spChg>
      </pc:sldChg>
      <pc:sldChg chg="modSp mod">
        <pc:chgData name="Md Kauser Ahmmed" userId="81e39d19-8d5c-4ffe-9a82-20799efac8e0" providerId="ADAL" clId="{371DAE07-D61A-46B9-9C23-0460E6F04781}" dt="2021-02-26T18:21:40.603" v="471" actId="20577"/>
        <pc:sldMkLst>
          <pc:docMk/>
          <pc:sldMk cId="4123713712" sldId="305"/>
        </pc:sldMkLst>
        <pc:spChg chg="mod">
          <ac:chgData name="Md Kauser Ahmmed" userId="81e39d19-8d5c-4ffe-9a82-20799efac8e0" providerId="ADAL" clId="{371DAE07-D61A-46B9-9C23-0460E6F04781}" dt="2021-02-26T18:21:40.603" v="471" actId="20577"/>
          <ac:spMkLst>
            <pc:docMk/>
            <pc:sldMk cId="4123713712" sldId="305"/>
            <ac:spMk id="3" creationId="{536440B4-0F32-4E6F-879A-258FDDE8E431}"/>
          </ac:spMkLst>
        </pc:spChg>
      </pc:sldChg>
      <pc:sldChg chg="del">
        <pc:chgData name="Md Kauser Ahmmed" userId="81e39d19-8d5c-4ffe-9a82-20799efac8e0" providerId="ADAL" clId="{371DAE07-D61A-46B9-9C23-0460E6F04781}" dt="2021-02-26T18:18:18.839" v="400" actId="47"/>
        <pc:sldMkLst>
          <pc:docMk/>
          <pc:sldMk cId="1501567427" sldId="307"/>
        </pc:sldMkLst>
      </pc:sldChg>
      <pc:sldChg chg="addSp delSp modSp mod setBg">
        <pc:chgData name="Md Kauser Ahmmed" userId="81e39d19-8d5c-4ffe-9a82-20799efac8e0" providerId="ADAL" clId="{371DAE07-D61A-46B9-9C23-0460E6F04781}" dt="2021-02-26T18:15:13.182" v="266" actId="26606"/>
        <pc:sldMkLst>
          <pc:docMk/>
          <pc:sldMk cId="1518410734" sldId="327"/>
        </pc:sldMkLst>
        <pc:spChg chg="mod">
          <ac:chgData name="Md Kauser Ahmmed" userId="81e39d19-8d5c-4ffe-9a82-20799efac8e0" providerId="ADAL" clId="{371DAE07-D61A-46B9-9C23-0460E6F04781}" dt="2021-02-26T18:15:13.182" v="266" actId="26606"/>
          <ac:spMkLst>
            <pc:docMk/>
            <pc:sldMk cId="1518410734" sldId="327"/>
            <ac:spMk id="2" creationId="{C776B530-41A2-44CD-AE6B-98B0CBAB089C}"/>
          </ac:spMkLst>
        </pc:spChg>
        <pc:spChg chg="add del mod">
          <ac:chgData name="Md Kauser Ahmmed" userId="81e39d19-8d5c-4ffe-9a82-20799efac8e0" providerId="ADAL" clId="{371DAE07-D61A-46B9-9C23-0460E6F04781}" dt="2021-02-26T18:15:08.562" v="265"/>
          <ac:spMkLst>
            <pc:docMk/>
            <pc:sldMk cId="1518410734" sldId="327"/>
            <ac:spMk id="4" creationId="{F2C01D37-47D9-4013-A608-899480F28E99}"/>
          </ac:spMkLst>
        </pc:spChg>
        <pc:spChg chg="add">
          <ac:chgData name="Md Kauser Ahmmed" userId="81e39d19-8d5c-4ffe-9a82-20799efac8e0" providerId="ADAL" clId="{371DAE07-D61A-46B9-9C23-0460E6F04781}" dt="2021-02-26T18:15:13.182" v="266" actId="26606"/>
          <ac:spMkLst>
            <pc:docMk/>
            <pc:sldMk cId="1518410734" sldId="327"/>
            <ac:spMk id="11" creationId="{A4AC5506-6312-4701-8D3C-40187889A947}"/>
          </ac:spMkLst>
        </pc:spChg>
        <pc:graphicFrameChg chg="add mod modGraphic">
          <ac:chgData name="Md Kauser Ahmmed" userId="81e39d19-8d5c-4ffe-9a82-20799efac8e0" providerId="ADAL" clId="{371DAE07-D61A-46B9-9C23-0460E6F04781}" dt="2021-02-26T18:15:13.182" v="266" actId="26606"/>
          <ac:graphicFrameMkLst>
            <pc:docMk/>
            <pc:sldMk cId="1518410734" sldId="327"/>
            <ac:graphicFrameMk id="6" creationId="{A38EEE99-89C8-4673-B098-1BA138D5360B}"/>
          </ac:graphicFrameMkLst>
        </pc:graphicFrameChg>
        <pc:picChg chg="del">
          <ac:chgData name="Md Kauser Ahmmed" userId="81e39d19-8d5c-4ffe-9a82-20799efac8e0" providerId="ADAL" clId="{371DAE07-D61A-46B9-9C23-0460E6F04781}" dt="2021-02-26T18:14:11.634" v="122" actId="478"/>
          <ac:picMkLst>
            <pc:docMk/>
            <pc:sldMk cId="1518410734" sldId="327"/>
            <ac:picMk id="5" creationId="{2A7B5233-7584-4DAD-85F1-CEDC74D004A2}"/>
          </ac:picMkLst>
        </pc:picChg>
      </pc:sldChg>
      <pc:sldChg chg="del">
        <pc:chgData name="Md Kauser Ahmmed" userId="81e39d19-8d5c-4ffe-9a82-20799efac8e0" providerId="ADAL" clId="{371DAE07-D61A-46B9-9C23-0460E6F04781}" dt="2021-02-26T18:15:18.159" v="268" actId="47"/>
        <pc:sldMkLst>
          <pc:docMk/>
          <pc:sldMk cId="175073717" sldId="328"/>
        </pc:sldMkLst>
      </pc:sldChg>
      <pc:sldChg chg="del">
        <pc:chgData name="Md Kauser Ahmmed" userId="81e39d19-8d5c-4ffe-9a82-20799efac8e0" providerId="ADAL" clId="{371DAE07-D61A-46B9-9C23-0460E6F04781}" dt="2021-02-26T18:15:17.106" v="267" actId="47"/>
        <pc:sldMkLst>
          <pc:docMk/>
          <pc:sldMk cId="2857092233" sldId="329"/>
        </pc:sldMkLst>
      </pc:sldChg>
      <pc:sldChg chg="del">
        <pc:chgData name="Md Kauser Ahmmed" userId="81e39d19-8d5c-4ffe-9a82-20799efac8e0" providerId="ADAL" clId="{371DAE07-D61A-46B9-9C23-0460E6F04781}" dt="2021-02-26T18:18:18.839" v="400" actId="47"/>
        <pc:sldMkLst>
          <pc:docMk/>
          <pc:sldMk cId="542298221" sldId="330"/>
        </pc:sldMkLst>
      </pc:sldChg>
      <pc:sldChg chg="addSp delSp modSp mod">
        <pc:chgData name="Md Kauser Ahmmed" userId="81e39d19-8d5c-4ffe-9a82-20799efac8e0" providerId="ADAL" clId="{371DAE07-D61A-46B9-9C23-0460E6F04781}" dt="2021-02-26T18:20:43.263" v="439" actId="20577"/>
        <pc:sldMkLst>
          <pc:docMk/>
          <pc:sldMk cId="822762052" sldId="331"/>
        </pc:sldMkLst>
        <pc:spChg chg="mod">
          <ac:chgData name="Md Kauser Ahmmed" userId="81e39d19-8d5c-4ffe-9a82-20799efac8e0" providerId="ADAL" clId="{371DAE07-D61A-46B9-9C23-0460E6F04781}" dt="2021-02-26T18:20:05.910" v="419" actId="20577"/>
          <ac:spMkLst>
            <pc:docMk/>
            <pc:sldMk cId="822762052" sldId="331"/>
            <ac:spMk id="2" creationId="{36F33E28-D1B6-4564-9F87-4A7848F158B6}"/>
          </ac:spMkLst>
        </pc:spChg>
        <pc:spChg chg="add del mod">
          <ac:chgData name="Md Kauser Ahmmed" userId="81e39d19-8d5c-4ffe-9a82-20799efac8e0" providerId="ADAL" clId="{371DAE07-D61A-46B9-9C23-0460E6F04781}" dt="2021-02-26T18:16:35.716" v="323"/>
          <ac:spMkLst>
            <pc:docMk/>
            <pc:sldMk cId="822762052" sldId="331"/>
            <ac:spMk id="5" creationId="{9213AE4E-E25D-4BBC-AD18-2EB7FD69885B}"/>
          </ac:spMkLst>
        </pc:spChg>
        <pc:spChg chg="del">
          <ac:chgData name="Md Kauser Ahmmed" userId="81e39d19-8d5c-4ffe-9a82-20799efac8e0" providerId="ADAL" clId="{371DAE07-D61A-46B9-9C23-0460E6F04781}" dt="2021-02-26T18:16:40.272" v="324" actId="26606"/>
          <ac:spMkLst>
            <pc:docMk/>
            <pc:sldMk cId="822762052" sldId="331"/>
            <ac:spMk id="9" creationId="{BACC6370-2D7E-4714-9D71-7542949D7D5D}"/>
          </ac:spMkLst>
        </pc:spChg>
        <pc:spChg chg="del">
          <ac:chgData name="Md Kauser Ahmmed" userId="81e39d19-8d5c-4ffe-9a82-20799efac8e0" providerId="ADAL" clId="{371DAE07-D61A-46B9-9C23-0460E6F04781}" dt="2021-02-26T18:16:40.272" v="324" actId="26606"/>
          <ac:spMkLst>
            <pc:docMk/>
            <pc:sldMk cId="822762052" sldId="331"/>
            <ac:spMk id="11" creationId="{F68B3F68-107C-434F-AA38-110D5EA91B85}"/>
          </ac:spMkLst>
        </pc:spChg>
        <pc:spChg chg="del">
          <ac:chgData name="Md Kauser Ahmmed" userId="81e39d19-8d5c-4ffe-9a82-20799efac8e0" providerId="ADAL" clId="{371DAE07-D61A-46B9-9C23-0460E6F04781}" dt="2021-02-26T18:16:40.272" v="324" actId="26606"/>
          <ac:spMkLst>
            <pc:docMk/>
            <pc:sldMk cId="822762052" sldId="331"/>
            <ac:spMk id="13" creationId="{AAD0DBB9-1A4B-4391-81D4-CB19F9AB918A}"/>
          </ac:spMkLst>
        </pc:spChg>
        <pc:spChg chg="del">
          <ac:chgData name="Md Kauser Ahmmed" userId="81e39d19-8d5c-4ffe-9a82-20799efac8e0" providerId="ADAL" clId="{371DAE07-D61A-46B9-9C23-0460E6F04781}" dt="2021-02-26T18:16:40.272" v="324" actId="26606"/>
          <ac:spMkLst>
            <pc:docMk/>
            <pc:sldMk cId="822762052" sldId="331"/>
            <ac:spMk id="15" creationId="{063BBA22-50EA-4C4D-BE05-F1CE4E63AA56}"/>
          </ac:spMkLst>
        </pc:spChg>
        <pc:spChg chg="add">
          <ac:chgData name="Md Kauser Ahmmed" userId="81e39d19-8d5c-4ffe-9a82-20799efac8e0" providerId="ADAL" clId="{371DAE07-D61A-46B9-9C23-0460E6F04781}" dt="2021-02-26T18:16:40.272" v="324" actId="26606"/>
          <ac:spMkLst>
            <pc:docMk/>
            <pc:sldMk cId="822762052" sldId="331"/>
            <ac:spMk id="20" creationId="{A4AC5506-6312-4701-8D3C-40187889A947}"/>
          </ac:spMkLst>
        </pc:spChg>
        <pc:graphicFrameChg chg="del">
          <ac:chgData name="Md Kauser Ahmmed" userId="81e39d19-8d5c-4ffe-9a82-20799efac8e0" providerId="ADAL" clId="{371DAE07-D61A-46B9-9C23-0460E6F04781}" dt="2021-02-26T18:16:14.183" v="322" actId="478"/>
          <ac:graphicFrameMkLst>
            <pc:docMk/>
            <pc:sldMk cId="822762052" sldId="331"/>
            <ac:graphicFrameMk id="4" creationId="{5E414013-8CEB-45BB-A379-EEBFCD67ABA4}"/>
          </ac:graphicFrameMkLst>
        </pc:graphicFrameChg>
        <pc:graphicFrameChg chg="add mod modGraphic">
          <ac:chgData name="Md Kauser Ahmmed" userId="81e39d19-8d5c-4ffe-9a82-20799efac8e0" providerId="ADAL" clId="{371DAE07-D61A-46B9-9C23-0460E6F04781}" dt="2021-02-26T18:20:43.263" v="439" actId="20577"/>
          <ac:graphicFrameMkLst>
            <pc:docMk/>
            <pc:sldMk cId="822762052" sldId="331"/>
            <ac:graphicFrameMk id="6" creationId="{F7B7584A-F613-4F07-A940-2F9169FF8AAE}"/>
          </ac:graphicFrameMkLst>
        </pc:graphicFrameChg>
      </pc:sldChg>
    </pc:docChg>
  </pc:docChgLst>
  <pc:docChgLst>
    <pc:chgData name="Md Kauser Ahmmed" userId="81e39d19-8d5c-4ffe-9a82-20799efac8e0" providerId="ADAL" clId="{99BA9A55-0D05-4F8A-964C-AAA6A1113B74}"/>
    <pc:docChg chg="undo custSel mod addSld delSld modSld sldOrd">
      <pc:chgData name="Md Kauser Ahmmed" userId="81e39d19-8d5c-4ffe-9a82-20799efac8e0" providerId="ADAL" clId="{99BA9A55-0D05-4F8A-964C-AAA6A1113B74}" dt="2021-01-22T18:26:24.394" v="576" actId="122"/>
      <pc:docMkLst>
        <pc:docMk/>
      </pc:docMkLst>
      <pc:sldChg chg="modSp mod">
        <pc:chgData name="Md Kauser Ahmmed" userId="81e39d19-8d5c-4ffe-9a82-20799efac8e0" providerId="ADAL" clId="{99BA9A55-0D05-4F8A-964C-AAA6A1113B74}" dt="2021-01-22T17:46:32.336" v="11" actId="20577"/>
        <pc:sldMkLst>
          <pc:docMk/>
          <pc:sldMk cId="2006097519" sldId="256"/>
        </pc:sldMkLst>
        <pc:spChg chg="mod">
          <ac:chgData name="Md Kauser Ahmmed" userId="81e39d19-8d5c-4ffe-9a82-20799efac8e0" providerId="ADAL" clId="{99BA9A55-0D05-4F8A-964C-AAA6A1113B74}" dt="2021-01-22T17:46:32.336" v="11" actId="20577"/>
          <ac:spMkLst>
            <pc:docMk/>
            <pc:sldMk cId="2006097519" sldId="256"/>
            <ac:spMk id="3" creationId="{4A796019-1174-416E-99B9-9CF117EE3B6F}"/>
          </ac:spMkLst>
        </pc:spChg>
      </pc:sldChg>
      <pc:sldChg chg="del">
        <pc:chgData name="Md Kauser Ahmmed" userId="81e39d19-8d5c-4ffe-9a82-20799efac8e0" providerId="ADAL" clId="{99BA9A55-0D05-4F8A-964C-AAA6A1113B74}" dt="2021-01-22T18:25:44.168" v="562" actId="2696"/>
        <pc:sldMkLst>
          <pc:docMk/>
          <pc:sldMk cId="1493241202" sldId="289"/>
        </pc:sldMkLst>
      </pc:sldChg>
      <pc:sldChg chg="add">
        <pc:chgData name="Md Kauser Ahmmed" userId="81e39d19-8d5c-4ffe-9a82-20799efac8e0" providerId="ADAL" clId="{99BA9A55-0D05-4F8A-964C-AAA6A1113B74}" dt="2021-01-22T18:25:49.099" v="563"/>
        <pc:sldMkLst>
          <pc:docMk/>
          <pc:sldMk cId="4231737119" sldId="289"/>
        </pc:sldMkLst>
      </pc:sldChg>
      <pc:sldChg chg="del">
        <pc:chgData name="Md Kauser Ahmmed" userId="81e39d19-8d5c-4ffe-9a82-20799efac8e0" providerId="ADAL" clId="{99BA9A55-0D05-4F8A-964C-AAA6A1113B74}" dt="2021-01-22T18:25:44.168" v="562" actId="2696"/>
        <pc:sldMkLst>
          <pc:docMk/>
          <pc:sldMk cId="3625187802" sldId="290"/>
        </pc:sldMkLst>
      </pc:sldChg>
      <pc:sldChg chg="add">
        <pc:chgData name="Md Kauser Ahmmed" userId="81e39d19-8d5c-4ffe-9a82-20799efac8e0" providerId="ADAL" clId="{99BA9A55-0D05-4F8A-964C-AAA6A1113B74}" dt="2021-01-22T18:25:49.099" v="563"/>
        <pc:sldMkLst>
          <pc:docMk/>
          <pc:sldMk cId="3789983308" sldId="290"/>
        </pc:sldMkLst>
      </pc:sldChg>
      <pc:sldChg chg="add">
        <pc:chgData name="Md Kauser Ahmmed" userId="81e39d19-8d5c-4ffe-9a82-20799efac8e0" providerId="ADAL" clId="{99BA9A55-0D05-4F8A-964C-AAA6A1113B74}" dt="2021-01-22T18:25:49.099" v="563"/>
        <pc:sldMkLst>
          <pc:docMk/>
          <pc:sldMk cId="1282078692" sldId="291"/>
        </pc:sldMkLst>
      </pc:sldChg>
      <pc:sldChg chg="del">
        <pc:chgData name="Md Kauser Ahmmed" userId="81e39d19-8d5c-4ffe-9a82-20799efac8e0" providerId="ADAL" clId="{99BA9A55-0D05-4F8A-964C-AAA6A1113B74}" dt="2021-01-22T18:25:44.168" v="562" actId="2696"/>
        <pc:sldMkLst>
          <pc:docMk/>
          <pc:sldMk cId="4160295388" sldId="291"/>
        </pc:sldMkLst>
      </pc:sldChg>
      <pc:sldChg chg="del">
        <pc:chgData name="Md Kauser Ahmmed" userId="81e39d19-8d5c-4ffe-9a82-20799efac8e0" providerId="ADAL" clId="{99BA9A55-0D05-4F8A-964C-AAA6A1113B74}" dt="2021-01-22T17:47:08.799" v="12" actId="47"/>
        <pc:sldMkLst>
          <pc:docMk/>
          <pc:sldMk cId="1686372199" sldId="292"/>
        </pc:sldMkLst>
      </pc:sldChg>
      <pc:sldChg chg="del">
        <pc:chgData name="Md Kauser Ahmmed" userId="81e39d19-8d5c-4ffe-9a82-20799efac8e0" providerId="ADAL" clId="{99BA9A55-0D05-4F8A-964C-AAA6A1113B74}" dt="2021-01-22T17:47:08.799" v="12" actId="47"/>
        <pc:sldMkLst>
          <pc:docMk/>
          <pc:sldMk cId="675136312" sldId="293"/>
        </pc:sldMkLst>
      </pc:sldChg>
      <pc:sldChg chg="addSp delSp modSp mod">
        <pc:chgData name="Md Kauser Ahmmed" userId="81e39d19-8d5c-4ffe-9a82-20799efac8e0" providerId="ADAL" clId="{99BA9A55-0D05-4F8A-964C-AAA6A1113B74}" dt="2021-01-22T18:03:52.381" v="17" actId="26606"/>
        <pc:sldMkLst>
          <pc:docMk/>
          <pc:sldMk cId="2706077540" sldId="294"/>
        </pc:sldMkLst>
        <pc:spChg chg="del">
          <ac:chgData name="Md Kauser Ahmmed" userId="81e39d19-8d5c-4ffe-9a82-20799efac8e0" providerId="ADAL" clId="{99BA9A55-0D05-4F8A-964C-AAA6A1113B74}" dt="2021-01-22T18:03:52.381" v="17" actId="26606"/>
          <ac:spMkLst>
            <pc:docMk/>
            <pc:sldMk cId="2706077540" sldId="294"/>
            <ac:spMk id="10" creationId="{53F29798-D584-4792-9B62-3F5F5C36D619}"/>
          </ac:spMkLst>
        </pc:spChg>
        <pc:spChg chg="add">
          <ac:chgData name="Md Kauser Ahmmed" userId="81e39d19-8d5c-4ffe-9a82-20799efac8e0" providerId="ADAL" clId="{99BA9A55-0D05-4F8A-964C-AAA6A1113B74}" dt="2021-01-22T18:03:52.381" v="17" actId="26606"/>
          <ac:spMkLst>
            <pc:docMk/>
            <pc:sldMk cId="2706077540" sldId="294"/>
            <ac:spMk id="15" creationId="{53F29798-D584-4792-9B62-3F5F5C36D619}"/>
          </ac:spMkLst>
        </pc:spChg>
        <pc:picChg chg="add mod">
          <ac:chgData name="Md Kauser Ahmmed" userId="81e39d19-8d5c-4ffe-9a82-20799efac8e0" providerId="ADAL" clId="{99BA9A55-0D05-4F8A-964C-AAA6A1113B74}" dt="2021-01-22T18:03:52.381" v="17" actId="26606"/>
          <ac:picMkLst>
            <pc:docMk/>
            <pc:sldMk cId="2706077540" sldId="294"/>
            <ac:picMk id="4" creationId="{F646978B-E024-483A-9232-6FCCF4809C0C}"/>
          </ac:picMkLst>
        </pc:picChg>
        <pc:picChg chg="del">
          <ac:chgData name="Md Kauser Ahmmed" userId="81e39d19-8d5c-4ffe-9a82-20799efac8e0" providerId="ADAL" clId="{99BA9A55-0D05-4F8A-964C-AAA6A1113B74}" dt="2021-01-22T18:03:17.177" v="13" actId="478"/>
          <ac:picMkLst>
            <pc:docMk/>
            <pc:sldMk cId="2706077540" sldId="294"/>
            <ac:picMk id="5" creationId="{4B0A2808-FBDE-4B81-ABD0-DF969D466F48}"/>
          </ac:picMkLst>
        </pc:picChg>
      </pc:sldChg>
      <pc:sldChg chg="del">
        <pc:chgData name="Md Kauser Ahmmed" userId="81e39d19-8d5c-4ffe-9a82-20799efac8e0" providerId="ADAL" clId="{99BA9A55-0D05-4F8A-964C-AAA6A1113B74}" dt="2021-01-22T18:13:01.827" v="20" actId="47"/>
        <pc:sldMkLst>
          <pc:docMk/>
          <pc:sldMk cId="4181624959" sldId="295"/>
        </pc:sldMkLst>
      </pc:sldChg>
      <pc:sldChg chg="del">
        <pc:chgData name="Md Kauser Ahmmed" userId="81e39d19-8d5c-4ffe-9a82-20799efac8e0" providerId="ADAL" clId="{99BA9A55-0D05-4F8A-964C-AAA6A1113B74}" dt="2021-01-22T18:13:01.827" v="20" actId="47"/>
        <pc:sldMkLst>
          <pc:docMk/>
          <pc:sldMk cId="2092622795" sldId="296"/>
        </pc:sldMkLst>
      </pc:sldChg>
      <pc:sldChg chg="del">
        <pc:chgData name="Md Kauser Ahmmed" userId="81e39d19-8d5c-4ffe-9a82-20799efac8e0" providerId="ADAL" clId="{99BA9A55-0D05-4F8A-964C-AAA6A1113B74}" dt="2021-01-22T18:13:01.827" v="20" actId="47"/>
        <pc:sldMkLst>
          <pc:docMk/>
          <pc:sldMk cId="418254397" sldId="297"/>
        </pc:sldMkLst>
      </pc:sldChg>
      <pc:sldChg chg="del">
        <pc:chgData name="Md Kauser Ahmmed" userId="81e39d19-8d5c-4ffe-9a82-20799efac8e0" providerId="ADAL" clId="{99BA9A55-0D05-4F8A-964C-AAA6A1113B74}" dt="2021-01-22T18:13:01.827" v="20" actId="47"/>
        <pc:sldMkLst>
          <pc:docMk/>
          <pc:sldMk cId="2483931024" sldId="298"/>
        </pc:sldMkLst>
      </pc:sldChg>
      <pc:sldChg chg="del">
        <pc:chgData name="Md Kauser Ahmmed" userId="81e39d19-8d5c-4ffe-9a82-20799efac8e0" providerId="ADAL" clId="{99BA9A55-0D05-4F8A-964C-AAA6A1113B74}" dt="2021-01-22T18:13:01.827" v="20" actId="47"/>
        <pc:sldMkLst>
          <pc:docMk/>
          <pc:sldMk cId="124394224" sldId="299"/>
        </pc:sldMkLst>
      </pc:sldChg>
      <pc:sldChg chg="del">
        <pc:chgData name="Md Kauser Ahmmed" userId="81e39d19-8d5c-4ffe-9a82-20799efac8e0" providerId="ADAL" clId="{99BA9A55-0D05-4F8A-964C-AAA6A1113B74}" dt="2021-01-22T18:13:01.827" v="20" actId="47"/>
        <pc:sldMkLst>
          <pc:docMk/>
          <pc:sldMk cId="72126194" sldId="300"/>
        </pc:sldMkLst>
      </pc:sldChg>
      <pc:sldChg chg="del">
        <pc:chgData name="Md Kauser Ahmmed" userId="81e39d19-8d5c-4ffe-9a82-20799efac8e0" providerId="ADAL" clId="{99BA9A55-0D05-4F8A-964C-AAA6A1113B74}" dt="2021-01-22T18:13:01.827" v="20" actId="47"/>
        <pc:sldMkLst>
          <pc:docMk/>
          <pc:sldMk cId="266561394" sldId="301"/>
        </pc:sldMkLst>
      </pc:sldChg>
      <pc:sldChg chg="del ord">
        <pc:chgData name="Md Kauser Ahmmed" userId="81e39d19-8d5c-4ffe-9a82-20799efac8e0" providerId="ADAL" clId="{99BA9A55-0D05-4F8A-964C-AAA6A1113B74}" dt="2021-01-22T18:25:44.168" v="562" actId="2696"/>
        <pc:sldMkLst>
          <pc:docMk/>
          <pc:sldMk cId="1685443532" sldId="302"/>
        </pc:sldMkLst>
      </pc:sldChg>
      <pc:sldChg chg="add">
        <pc:chgData name="Md Kauser Ahmmed" userId="81e39d19-8d5c-4ffe-9a82-20799efac8e0" providerId="ADAL" clId="{99BA9A55-0D05-4F8A-964C-AAA6A1113B74}" dt="2021-01-22T18:25:49.099" v="563"/>
        <pc:sldMkLst>
          <pc:docMk/>
          <pc:sldMk cId="2557498405" sldId="302"/>
        </pc:sldMkLst>
      </pc:sldChg>
      <pc:sldChg chg="del ord">
        <pc:chgData name="Md Kauser Ahmmed" userId="81e39d19-8d5c-4ffe-9a82-20799efac8e0" providerId="ADAL" clId="{99BA9A55-0D05-4F8A-964C-AAA6A1113B74}" dt="2021-01-22T18:25:44.168" v="562" actId="2696"/>
        <pc:sldMkLst>
          <pc:docMk/>
          <pc:sldMk cId="1132210515" sldId="303"/>
        </pc:sldMkLst>
      </pc:sldChg>
      <pc:sldChg chg="add">
        <pc:chgData name="Md Kauser Ahmmed" userId="81e39d19-8d5c-4ffe-9a82-20799efac8e0" providerId="ADAL" clId="{99BA9A55-0D05-4F8A-964C-AAA6A1113B74}" dt="2021-01-22T18:25:49.099" v="563"/>
        <pc:sldMkLst>
          <pc:docMk/>
          <pc:sldMk cId="2248192958" sldId="303"/>
        </pc:sldMkLst>
      </pc:sldChg>
      <pc:sldChg chg="addSp delSp modSp new mod setBg">
        <pc:chgData name="Md Kauser Ahmmed" userId="81e39d19-8d5c-4ffe-9a82-20799efac8e0" providerId="ADAL" clId="{99BA9A55-0D05-4F8A-964C-AAA6A1113B74}" dt="2021-01-22T18:17:04.675" v="66" actId="20577"/>
        <pc:sldMkLst>
          <pc:docMk/>
          <pc:sldMk cId="3757853394" sldId="304"/>
        </pc:sldMkLst>
        <pc:spChg chg="mod">
          <ac:chgData name="Md Kauser Ahmmed" userId="81e39d19-8d5c-4ffe-9a82-20799efac8e0" providerId="ADAL" clId="{99BA9A55-0D05-4F8A-964C-AAA6A1113B74}" dt="2021-01-22T18:17:04.675" v="66" actId="20577"/>
          <ac:spMkLst>
            <pc:docMk/>
            <pc:sldMk cId="3757853394" sldId="304"/>
            <ac:spMk id="2" creationId="{C87A91E3-C29D-4DDE-BB3A-4702FCC6AB6F}"/>
          </ac:spMkLst>
        </pc:spChg>
        <pc:spChg chg="del">
          <ac:chgData name="Md Kauser Ahmmed" userId="81e39d19-8d5c-4ffe-9a82-20799efac8e0" providerId="ADAL" clId="{99BA9A55-0D05-4F8A-964C-AAA6A1113B74}" dt="2021-01-22T18:16:40.532" v="62"/>
          <ac:spMkLst>
            <pc:docMk/>
            <pc:sldMk cId="3757853394" sldId="304"/>
            <ac:spMk id="3" creationId="{E43111ED-D712-4D17-91F5-F1912C9F96D8}"/>
          </ac:spMkLst>
        </pc:spChg>
        <pc:spChg chg="add">
          <ac:chgData name="Md Kauser Ahmmed" userId="81e39d19-8d5c-4ffe-9a82-20799efac8e0" providerId="ADAL" clId="{99BA9A55-0D05-4F8A-964C-AAA6A1113B74}" dt="2021-01-22T18:16:45.121" v="63" actId="26606"/>
          <ac:spMkLst>
            <pc:docMk/>
            <pc:sldMk cId="3757853394" sldId="304"/>
            <ac:spMk id="9" creationId="{53F29798-D584-4792-9B62-3F5F5C36D619}"/>
          </ac:spMkLst>
        </pc:spChg>
        <pc:graphicFrameChg chg="add mod modGraphic">
          <ac:chgData name="Md Kauser Ahmmed" userId="81e39d19-8d5c-4ffe-9a82-20799efac8e0" providerId="ADAL" clId="{99BA9A55-0D05-4F8A-964C-AAA6A1113B74}" dt="2021-01-22T18:16:45.121" v="63" actId="26606"/>
          <ac:graphicFrameMkLst>
            <pc:docMk/>
            <pc:sldMk cId="3757853394" sldId="304"/>
            <ac:graphicFrameMk id="4" creationId="{18498EFA-7641-4346-94D7-1D7306C91073}"/>
          </ac:graphicFrameMkLst>
        </pc:graphicFrameChg>
      </pc:sldChg>
      <pc:sldChg chg="modSp new mod">
        <pc:chgData name="Md Kauser Ahmmed" userId="81e39d19-8d5c-4ffe-9a82-20799efac8e0" providerId="ADAL" clId="{99BA9A55-0D05-4F8A-964C-AAA6A1113B74}" dt="2021-01-22T18:18:27.321" v="231" actId="20577"/>
        <pc:sldMkLst>
          <pc:docMk/>
          <pc:sldMk cId="4123713712" sldId="305"/>
        </pc:sldMkLst>
        <pc:spChg chg="mod">
          <ac:chgData name="Md Kauser Ahmmed" userId="81e39d19-8d5c-4ffe-9a82-20799efac8e0" providerId="ADAL" clId="{99BA9A55-0D05-4F8A-964C-AAA6A1113B74}" dt="2021-01-22T18:17:29.120" v="74" actId="20577"/>
          <ac:spMkLst>
            <pc:docMk/>
            <pc:sldMk cId="4123713712" sldId="305"/>
            <ac:spMk id="2" creationId="{BDCD8F5E-B232-4AF9-969F-8CA35284ADF5}"/>
          </ac:spMkLst>
        </pc:spChg>
        <pc:spChg chg="mod">
          <ac:chgData name="Md Kauser Ahmmed" userId="81e39d19-8d5c-4ffe-9a82-20799efac8e0" providerId="ADAL" clId="{99BA9A55-0D05-4F8A-964C-AAA6A1113B74}" dt="2021-01-22T18:18:27.321" v="231" actId="20577"/>
          <ac:spMkLst>
            <pc:docMk/>
            <pc:sldMk cId="4123713712" sldId="305"/>
            <ac:spMk id="3" creationId="{536440B4-0F32-4E6F-879A-258FDDE8E431}"/>
          </ac:spMkLst>
        </pc:spChg>
      </pc:sldChg>
      <pc:sldChg chg="modSp new del mod">
        <pc:chgData name="Md Kauser Ahmmed" userId="81e39d19-8d5c-4ffe-9a82-20799efac8e0" providerId="ADAL" clId="{99BA9A55-0D05-4F8A-964C-AAA6A1113B74}" dt="2021-01-22T18:25:44.168" v="562" actId="2696"/>
        <pc:sldMkLst>
          <pc:docMk/>
          <pc:sldMk cId="1479971948" sldId="306"/>
        </pc:sldMkLst>
        <pc:spChg chg="mod">
          <ac:chgData name="Md Kauser Ahmmed" userId="81e39d19-8d5c-4ffe-9a82-20799efac8e0" providerId="ADAL" clId="{99BA9A55-0D05-4F8A-964C-AAA6A1113B74}" dt="2021-01-22T18:19:42.787" v="278" actId="20577"/>
          <ac:spMkLst>
            <pc:docMk/>
            <pc:sldMk cId="1479971948" sldId="306"/>
            <ac:spMk id="2" creationId="{87A3DDF4-68A3-4656-B4C6-35AABCE39BF2}"/>
          </ac:spMkLst>
        </pc:spChg>
        <pc:spChg chg="mod">
          <ac:chgData name="Md Kauser Ahmmed" userId="81e39d19-8d5c-4ffe-9a82-20799efac8e0" providerId="ADAL" clId="{99BA9A55-0D05-4F8A-964C-AAA6A1113B74}" dt="2021-01-22T18:25:08.515" v="561" actId="27636"/>
          <ac:spMkLst>
            <pc:docMk/>
            <pc:sldMk cId="1479971948" sldId="306"/>
            <ac:spMk id="3" creationId="{4CBE1B36-B50D-453E-BB43-2B53DC959B47}"/>
          </ac:spMkLst>
        </pc:spChg>
      </pc:sldChg>
      <pc:sldChg chg="add">
        <pc:chgData name="Md Kauser Ahmmed" userId="81e39d19-8d5c-4ffe-9a82-20799efac8e0" providerId="ADAL" clId="{99BA9A55-0D05-4F8A-964C-AAA6A1113B74}" dt="2021-01-22T18:26:07.076" v="565"/>
        <pc:sldMkLst>
          <pc:docMk/>
          <pc:sldMk cId="3621628250" sldId="306"/>
        </pc:sldMkLst>
      </pc:sldChg>
      <pc:sldChg chg="add del">
        <pc:chgData name="Md Kauser Ahmmed" userId="81e39d19-8d5c-4ffe-9a82-20799efac8e0" providerId="ADAL" clId="{99BA9A55-0D05-4F8A-964C-AAA6A1113B74}" dt="2021-01-22T18:25:56.181" v="564" actId="2696"/>
        <pc:sldMkLst>
          <pc:docMk/>
          <pc:sldMk cId="3941690161" sldId="306"/>
        </pc:sldMkLst>
      </pc:sldChg>
      <pc:sldChg chg="delSp modSp new mod">
        <pc:chgData name="Md Kauser Ahmmed" userId="81e39d19-8d5c-4ffe-9a82-20799efac8e0" providerId="ADAL" clId="{99BA9A55-0D05-4F8A-964C-AAA6A1113B74}" dt="2021-01-22T18:26:24.394" v="576" actId="122"/>
        <pc:sldMkLst>
          <pc:docMk/>
          <pc:sldMk cId="1501567427" sldId="307"/>
        </pc:sldMkLst>
        <pc:spChg chg="mod">
          <ac:chgData name="Md Kauser Ahmmed" userId="81e39d19-8d5c-4ffe-9a82-20799efac8e0" providerId="ADAL" clId="{99BA9A55-0D05-4F8A-964C-AAA6A1113B74}" dt="2021-01-22T18:26:24.394" v="576" actId="122"/>
          <ac:spMkLst>
            <pc:docMk/>
            <pc:sldMk cId="1501567427" sldId="307"/>
            <ac:spMk id="2" creationId="{05E65C47-119B-4FA4-B0F9-342984DAF3CC}"/>
          </ac:spMkLst>
        </pc:spChg>
        <pc:spChg chg="del">
          <ac:chgData name="Md Kauser Ahmmed" userId="81e39d19-8d5c-4ffe-9a82-20799efac8e0" providerId="ADAL" clId="{99BA9A55-0D05-4F8A-964C-AAA6A1113B74}" dt="2021-01-22T18:26:18.526" v="575" actId="478"/>
          <ac:spMkLst>
            <pc:docMk/>
            <pc:sldMk cId="1501567427" sldId="307"/>
            <ac:spMk id="3" creationId="{6A77162A-088E-447F-97CB-3FC45BB195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E0192-C7DD-47F9-8DC1-FEA2C2C7BB47}" type="datetimeFigureOut">
              <a:rPr lang="en-US" smtClean="0"/>
              <a:t>3/26/2021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37CF6-1C2A-4ECC-807D-600D4C33B28F}" type="slidenum">
              <a:rPr lang="en-US" smtClean="0"/>
              <a:t>‹#›</a:t>
            </a:fld>
            <a:endParaRPr lang="en-US"/>
          </a:p>
        </p:txBody>
      </p:sp>
    </p:spTree>
    <p:extLst>
      <p:ext uri="{BB962C8B-B14F-4D97-AF65-F5344CB8AC3E}">
        <p14:creationId xmlns:p14="http://schemas.microsoft.com/office/powerpoint/2010/main" val="1600390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C37CF6-1C2A-4ECC-807D-600D4C33B28F}" type="slidenum">
              <a:rPr lang="en-US" smtClean="0"/>
              <a:t>8</a:t>
            </a:fld>
            <a:endParaRPr lang="en-US"/>
          </a:p>
        </p:txBody>
      </p:sp>
    </p:spTree>
    <p:extLst>
      <p:ext uri="{BB962C8B-B14F-4D97-AF65-F5344CB8AC3E}">
        <p14:creationId xmlns:p14="http://schemas.microsoft.com/office/powerpoint/2010/main" val="2170326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C37CF6-1C2A-4ECC-807D-600D4C33B28F}" type="slidenum">
              <a:rPr lang="en-US" smtClean="0"/>
              <a:t>10</a:t>
            </a:fld>
            <a:endParaRPr lang="en-US"/>
          </a:p>
        </p:txBody>
      </p:sp>
    </p:spTree>
    <p:extLst>
      <p:ext uri="{BB962C8B-B14F-4D97-AF65-F5344CB8AC3E}">
        <p14:creationId xmlns:p14="http://schemas.microsoft.com/office/powerpoint/2010/main" val="1234767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9444-6E1E-41E3-B2EB-8FCA4BE0AF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D1700D-42F2-4644-BA6B-B2375B96E7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97FC14-9CE1-4A22-81A0-22E47B774EBE}"/>
              </a:ext>
            </a:extLst>
          </p:cNvPr>
          <p:cNvSpPr>
            <a:spLocks noGrp="1"/>
          </p:cNvSpPr>
          <p:nvPr>
            <p:ph type="dt" sz="half" idx="10"/>
          </p:nvPr>
        </p:nvSpPr>
        <p:spPr/>
        <p:txBody>
          <a:bodyPr/>
          <a:lstStyle/>
          <a:p>
            <a:fld id="{C8D35F30-021C-4A18-8A6D-2DFE9DCE82C8}" type="datetime1">
              <a:rPr lang="en-US" smtClean="0"/>
              <a:t>3/26/2021</a:t>
            </a:fld>
            <a:endParaRPr lang="en-US"/>
          </a:p>
        </p:txBody>
      </p:sp>
      <p:sp>
        <p:nvSpPr>
          <p:cNvPr id="5" name="Footer Placeholder 4">
            <a:extLst>
              <a:ext uri="{FF2B5EF4-FFF2-40B4-BE49-F238E27FC236}">
                <a16:creationId xmlns:a16="http://schemas.microsoft.com/office/drawing/2014/main" id="{9EDCFB45-B1F0-40DC-9A20-9DD893D16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63AC-ACB7-4241-99B0-21F50D2395F2}"/>
              </a:ext>
            </a:extLst>
          </p:cNvPr>
          <p:cNvSpPr>
            <a:spLocks noGrp="1"/>
          </p:cNvSpPr>
          <p:nvPr>
            <p:ph type="sldNum" sz="quarter" idx="12"/>
          </p:nvPr>
        </p:nvSpPr>
        <p:spPr/>
        <p:txBody>
          <a:bodyPr/>
          <a:lstStyle/>
          <a:p>
            <a:fld id="{C3B5A5B2-3A90-48DA-8FB3-7906A4016CA6}" type="slidenum">
              <a:rPr lang="en-US" smtClean="0"/>
              <a:t>‹#›</a:t>
            </a:fld>
            <a:endParaRPr lang="en-US"/>
          </a:p>
        </p:txBody>
      </p:sp>
    </p:spTree>
    <p:extLst>
      <p:ext uri="{BB962C8B-B14F-4D97-AF65-F5344CB8AC3E}">
        <p14:creationId xmlns:p14="http://schemas.microsoft.com/office/powerpoint/2010/main" val="391688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0E5F-F5C0-4275-9312-027094981F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3C23CB-519E-4D7B-9785-AE42E8535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F0D4D-D5F7-454B-93B9-1C1FF3493499}"/>
              </a:ext>
            </a:extLst>
          </p:cNvPr>
          <p:cNvSpPr>
            <a:spLocks noGrp="1"/>
          </p:cNvSpPr>
          <p:nvPr>
            <p:ph type="dt" sz="half" idx="10"/>
          </p:nvPr>
        </p:nvSpPr>
        <p:spPr/>
        <p:txBody>
          <a:bodyPr/>
          <a:lstStyle/>
          <a:p>
            <a:fld id="{0ED8A3D4-21CE-49EC-8223-1107B05FF4B6}" type="datetime1">
              <a:rPr lang="en-US" smtClean="0"/>
              <a:t>3/26/2021</a:t>
            </a:fld>
            <a:endParaRPr lang="en-US"/>
          </a:p>
        </p:txBody>
      </p:sp>
      <p:sp>
        <p:nvSpPr>
          <p:cNvPr id="5" name="Footer Placeholder 4">
            <a:extLst>
              <a:ext uri="{FF2B5EF4-FFF2-40B4-BE49-F238E27FC236}">
                <a16:creationId xmlns:a16="http://schemas.microsoft.com/office/drawing/2014/main" id="{17B7A6B5-B03E-4A0D-AAB1-5B40A79AF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829EB-CD73-4432-BC0F-F276EB882394}"/>
              </a:ext>
            </a:extLst>
          </p:cNvPr>
          <p:cNvSpPr>
            <a:spLocks noGrp="1"/>
          </p:cNvSpPr>
          <p:nvPr>
            <p:ph type="sldNum" sz="quarter" idx="12"/>
          </p:nvPr>
        </p:nvSpPr>
        <p:spPr/>
        <p:txBody>
          <a:bodyPr/>
          <a:lstStyle/>
          <a:p>
            <a:fld id="{C3B5A5B2-3A90-48DA-8FB3-7906A4016CA6}" type="slidenum">
              <a:rPr lang="en-US" smtClean="0"/>
              <a:t>‹#›</a:t>
            </a:fld>
            <a:endParaRPr lang="en-US"/>
          </a:p>
        </p:txBody>
      </p:sp>
    </p:spTree>
    <p:extLst>
      <p:ext uri="{BB962C8B-B14F-4D97-AF65-F5344CB8AC3E}">
        <p14:creationId xmlns:p14="http://schemas.microsoft.com/office/powerpoint/2010/main" val="4169884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B712B4-EC2C-4184-A0AB-786513B084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E76BA2-4840-4FF2-9690-8E452BABCE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892AE-B82C-46C1-8E15-3DFB6D33B408}"/>
              </a:ext>
            </a:extLst>
          </p:cNvPr>
          <p:cNvSpPr>
            <a:spLocks noGrp="1"/>
          </p:cNvSpPr>
          <p:nvPr>
            <p:ph type="dt" sz="half" idx="10"/>
          </p:nvPr>
        </p:nvSpPr>
        <p:spPr/>
        <p:txBody>
          <a:bodyPr/>
          <a:lstStyle/>
          <a:p>
            <a:fld id="{DAF6AF9C-5B5C-4866-88F9-D53249F5A4A0}" type="datetime1">
              <a:rPr lang="en-US" smtClean="0"/>
              <a:t>3/26/2021</a:t>
            </a:fld>
            <a:endParaRPr lang="en-US"/>
          </a:p>
        </p:txBody>
      </p:sp>
      <p:sp>
        <p:nvSpPr>
          <p:cNvPr id="5" name="Footer Placeholder 4">
            <a:extLst>
              <a:ext uri="{FF2B5EF4-FFF2-40B4-BE49-F238E27FC236}">
                <a16:creationId xmlns:a16="http://schemas.microsoft.com/office/drawing/2014/main" id="{68F3963C-D4F5-45F8-9000-930BF8238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26AE6-BC64-4860-BCC0-7A2E8FBAA5C0}"/>
              </a:ext>
            </a:extLst>
          </p:cNvPr>
          <p:cNvSpPr>
            <a:spLocks noGrp="1"/>
          </p:cNvSpPr>
          <p:nvPr>
            <p:ph type="sldNum" sz="quarter" idx="12"/>
          </p:nvPr>
        </p:nvSpPr>
        <p:spPr/>
        <p:txBody>
          <a:bodyPr/>
          <a:lstStyle/>
          <a:p>
            <a:fld id="{C3B5A5B2-3A90-48DA-8FB3-7906A4016CA6}" type="slidenum">
              <a:rPr lang="en-US" smtClean="0"/>
              <a:t>‹#›</a:t>
            </a:fld>
            <a:endParaRPr lang="en-US"/>
          </a:p>
        </p:txBody>
      </p:sp>
    </p:spTree>
    <p:extLst>
      <p:ext uri="{BB962C8B-B14F-4D97-AF65-F5344CB8AC3E}">
        <p14:creationId xmlns:p14="http://schemas.microsoft.com/office/powerpoint/2010/main" val="278883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622F-8189-4BEB-BF26-4C0D1803B8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B3ED64-8E84-459C-8253-6974377996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04C7C-E560-49DF-B978-D3D5BDBBED79}"/>
              </a:ext>
            </a:extLst>
          </p:cNvPr>
          <p:cNvSpPr>
            <a:spLocks noGrp="1"/>
          </p:cNvSpPr>
          <p:nvPr>
            <p:ph type="dt" sz="half" idx="10"/>
          </p:nvPr>
        </p:nvSpPr>
        <p:spPr/>
        <p:txBody>
          <a:bodyPr/>
          <a:lstStyle/>
          <a:p>
            <a:fld id="{EE145785-0E29-4056-B095-4C9DAAD8CFC3}" type="datetime1">
              <a:rPr lang="en-US" smtClean="0"/>
              <a:t>3/26/2021</a:t>
            </a:fld>
            <a:endParaRPr lang="en-US"/>
          </a:p>
        </p:txBody>
      </p:sp>
      <p:sp>
        <p:nvSpPr>
          <p:cNvPr id="5" name="Footer Placeholder 4">
            <a:extLst>
              <a:ext uri="{FF2B5EF4-FFF2-40B4-BE49-F238E27FC236}">
                <a16:creationId xmlns:a16="http://schemas.microsoft.com/office/drawing/2014/main" id="{2572C1AA-C538-4B2F-9B40-EDE3F8AC3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05D9D2-79F1-400A-BF52-EFDD5ACD84F4}"/>
              </a:ext>
            </a:extLst>
          </p:cNvPr>
          <p:cNvSpPr>
            <a:spLocks noGrp="1"/>
          </p:cNvSpPr>
          <p:nvPr>
            <p:ph type="sldNum" sz="quarter" idx="12"/>
          </p:nvPr>
        </p:nvSpPr>
        <p:spPr/>
        <p:txBody>
          <a:bodyPr/>
          <a:lstStyle/>
          <a:p>
            <a:fld id="{C3B5A5B2-3A90-48DA-8FB3-7906A4016CA6}" type="slidenum">
              <a:rPr lang="en-US" smtClean="0"/>
              <a:t>‹#›</a:t>
            </a:fld>
            <a:endParaRPr lang="en-US"/>
          </a:p>
        </p:txBody>
      </p:sp>
    </p:spTree>
    <p:extLst>
      <p:ext uri="{BB962C8B-B14F-4D97-AF65-F5344CB8AC3E}">
        <p14:creationId xmlns:p14="http://schemas.microsoft.com/office/powerpoint/2010/main" val="67968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44A8-ACF1-4F43-803C-85B13F7194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67E9A8-5081-453A-AA6D-E07F5387F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4C2E2F-A925-4F0F-9721-08FD412FC66A}"/>
              </a:ext>
            </a:extLst>
          </p:cNvPr>
          <p:cNvSpPr>
            <a:spLocks noGrp="1"/>
          </p:cNvSpPr>
          <p:nvPr>
            <p:ph type="dt" sz="half" idx="10"/>
          </p:nvPr>
        </p:nvSpPr>
        <p:spPr/>
        <p:txBody>
          <a:bodyPr/>
          <a:lstStyle/>
          <a:p>
            <a:fld id="{373B4E2D-3ADE-4DB8-9994-5071B987F350}" type="datetime1">
              <a:rPr lang="en-US" smtClean="0"/>
              <a:t>3/26/2021</a:t>
            </a:fld>
            <a:endParaRPr lang="en-US"/>
          </a:p>
        </p:txBody>
      </p:sp>
      <p:sp>
        <p:nvSpPr>
          <p:cNvPr id="5" name="Footer Placeholder 4">
            <a:extLst>
              <a:ext uri="{FF2B5EF4-FFF2-40B4-BE49-F238E27FC236}">
                <a16:creationId xmlns:a16="http://schemas.microsoft.com/office/drawing/2014/main" id="{6AEE5F41-2FAE-40E3-86A1-FCDAC89DC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A3F05-47A1-4B71-ACC1-C5D04BD2A689}"/>
              </a:ext>
            </a:extLst>
          </p:cNvPr>
          <p:cNvSpPr>
            <a:spLocks noGrp="1"/>
          </p:cNvSpPr>
          <p:nvPr>
            <p:ph type="sldNum" sz="quarter" idx="12"/>
          </p:nvPr>
        </p:nvSpPr>
        <p:spPr/>
        <p:txBody>
          <a:bodyPr/>
          <a:lstStyle/>
          <a:p>
            <a:fld id="{C3B5A5B2-3A90-48DA-8FB3-7906A4016CA6}" type="slidenum">
              <a:rPr lang="en-US" smtClean="0"/>
              <a:t>‹#›</a:t>
            </a:fld>
            <a:endParaRPr lang="en-US"/>
          </a:p>
        </p:txBody>
      </p:sp>
    </p:spTree>
    <p:extLst>
      <p:ext uri="{BB962C8B-B14F-4D97-AF65-F5344CB8AC3E}">
        <p14:creationId xmlns:p14="http://schemas.microsoft.com/office/powerpoint/2010/main" val="1145717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2E26-6FDF-41E1-BD8D-378134F46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4B0CA9-9D80-4756-B5C4-D27EAFE702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750E62-B154-4999-BEBE-88D402EF0A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6B3EAE-8F21-46FF-A725-E5B023C305BB}"/>
              </a:ext>
            </a:extLst>
          </p:cNvPr>
          <p:cNvSpPr>
            <a:spLocks noGrp="1"/>
          </p:cNvSpPr>
          <p:nvPr>
            <p:ph type="dt" sz="half" idx="10"/>
          </p:nvPr>
        </p:nvSpPr>
        <p:spPr/>
        <p:txBody>
          <a:bodyPr/>
          <a:lstStyle/>
          <a:p>
            <a:fld id="{B1758F32-3561-478C-91DE-372739CF3265}" type="datetime1">
              <a:rPr lang="en-US" smtClean="0"/>
              <a:t>3/26/2021</a:t>
            </a:fld>
            <a:endParaRPr lang="en-US"/>
          </a:p>
        </p:txBody>
      </p:sp>
      <p:sp>
        <p:nvSpPr>
          <p:cNvPr id="6" name="Footer Placeholder 5">
            <a:extLst>
              <a:ext uri="{FF2B5EF4-FFF2-40B4-BE49-F238E27FC236}">
                <a16:creationId xmlns:a16="http://schemas.microsoft.com/office/drawing/2014/main" id="{39DFF59C-B073-480F-BB19-493FB5E41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1C0E0-94A6-4497-A0F3-19022F276B5C}"/>
              </a:ext>
            </a:extLst>
          </p:cNvPr>
          <p:cNvSpPr>
            <a:spLocks noGrp="1"/>
          </p:cNvSpPr>
          <p:nvPr>
            <p:ph type="sldNum" sz="quarter" idx="12"/>
          </p:nvPr>
        </p:nvSpPr>
        <p:spPr/>
        <p:txBody>
          <a:bodyPr/>
          <a:lstStyle/>
          <a:p>
            <a:fld id="{C3B5A5B2-3A90-48DA-8FB3-7906A4016CA6}" type="slidenum">
              <a:rPr lang="en-US" smtClean="0"/>
              <a:t>‹#›</a:t>
            </a:fld>
            <a:endParaRPr lang="en-US"/>
          </a:p>
        </p:txBody>
      </p:sp>
    </p:spTree>
    <p:extLst>
      <p:ext uri="{BB962C8B-B14F-4D97-AF65-F5344CB8AC3E}">
        <p14:creationId xmlns:p14="http://schemas.microsoft.com/office/powerpoint/2010/main" val="43576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8D08-7AFB-4CD2-9507-F229BF2A71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882B7E-8B83-4957-8B8B-058ADB46F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96980D-F744-4CC1-8DFD-0E11542CAA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5AE05E-5167-4030-9EF6-2E23ED882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02E936-7715-4938-A854-0DA47C3D44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9D50E4-5C9C-4062-A4FB-7C9EFD7A8D0B}"/>
              </a:ext>
            </a:extLst>
          </p:cNvPr>
          <p:cNvSpPr>
            <a:spLocks noGrp="1"/>
          </p:cNvSpPr>
          <p:nvPr>
            <p:ph type="dt" sz="half" idx="10"/>
          </p:nvPr>
        </p:nvSpPr>
        <p:spPr/>
        <p:txBody>
          <a:bodyPr/>
          <a:lstStyle/>
          <a:p>
            <a:fld id="{BD1EBAF9-FC8C-4ABE-AF65-66D4BF123F9D}" type="datetime1">
              <a:rPr lang="en-US" smtClean="0"/>
              <a:t>3/26/2021</a:t>
            </a:fld>
            <a:endParaRPr lang="en-US"/>
          </a:p>
        </p:txBody>
      </p:sp>
      <p:sp>
        <p:nvSpPr>
          <p:cNvPr id="8" name="Footer Placeholder 7">
            <a:extLst>
              <a:ext uri="{FF2B5EF4-FFF2-40B4-BE49-F238E27FC236}">
                <a16:creationId xmlns:a16="http://schemas.microsoft.com/office/drawing/2014/main" id="{E032006A-245B-437E-A7B9-A14AAFCCF1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54109E-491F-47FB-893A-543C38C473B0}"/>
              </a:ext>
            </a:extLst>
          </p:cNvPr>
          <p:cNvSpPr>
            <a:spLocks noGrp="1"/>
          </p:cNvSpPr>
          <p:nvPr>
            <p:ph type="sldNum" sz="quarter" idx="12"/>
          </p:nvPr>
        </p:nvSpPr>
        <p:spPr/>
        <p:txBody>
          <a:bodyPr/>
          <a:lstStyle/>
          <a:p>
            <a:fld id="{C3B5A5B2-3A90-48DA-8FB3-7906A4016CA6}" type="slidenum">
              <a:rPr lang="en-US" smtClean="0"/>
              <a:t>‹#›</a:t>
            </a:fld>
            <a:endParaRPr lang="en-US"/>
          </a:p>
        </p:txBody>
      </p:sp>
    </p:spTree>
    <p:extLst>
      <p:ext uri="{BB962C8B-B14F-4D97-AF65-F5344CB8AC3E}">
        <p14:creationId xmlns:p14="http://schemas.microsoft.com/office/powerpoint/2010/main" val="386390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594F-4DB9-47DC-AA0B-F138A75DFE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C89486-DAFA-40E3-B1E4-90C799BD1942}"/>
              </a:ext>
            </a:extLst>
          </p:cNvPr>
          <p:cNvSpPr>
            <a:spLocks noGrp="1"/>
          </p:cNvSpPr>
          <p:nvPr>
            <p:ph type="dt" sz="half" idx="10"/>
          </p:nvPr>
        </p:nvSpPr>
        <p:spPr/>
        <p:txBody>
          <a:bodyPr/>
          <a:lstStyle/>
          <a:p>
            <a:fld id="{A8236AC5-F92F-42A2-87D0-962B81320A26}" type="datetime1">
              <a:rPr lang="en-US" smtClean="0"/>
              <a:t>3/26/2021</a:t>
            </a:fld>
            <a:endParaRPr lang="en-US"/>
          </a:p>
        </p:txBody>
      </p:sp>
      <p:sp>
        <p:nvSpPr>
          <p:cNvPr id="4" name="Footer Placeholder 3">
            <a:extLst>
              <a:ext uri="{FF2B5EF4-FFF2-40B4-BE49-F238E27FC236}">
                <a16:creationId xmlns:a16="http://schemas.microsoft.com/office/drawing/2014/main" id="{C5163117-CFF7-4AE2-BEE0-D56359AAEB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D63F8D-3372-4765-9ACD-F9926CF56651}"/>
              </a:ext>
            </a:extLst>
          </p:cNvPr>
          <p:cNvSpPr>
            <a:spLocks noGrp="1"/>
          </p:cNvSpPr>
          <p:nvPr>
            <p:ph type="sldNum" sz="quarter" idx="12"/>
          </p:nvPr>
        </p:nvSpPr>
        <p:spPr/>
        <p:txBody>
          <a:bodyPr/>
          <a:lstStyle/>
          <a:p>
            <a:fld id="{C3B5A5B2-3A90-48DA-8FB3-7906A4016CA6}" type="slidenum">
              <a:rPr lang="en-US" smtClean="0"/>
              <a:t>‹#›</a:t>
            </a:fld>
            <a:endParaRPr lang="en-US"/>
          </a:p>
        </p:txBody>
      </p:sp>
    </p:spTree>
    <p:extLst>
      <p:ext uri="{BB962C8B-B14F-4D97-AF65-F5344CB8AC3E}">
        <p14:creationId xmlns:p14="http://schemas.microsoft.com/office/powerpoint/2010/main" val="742647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53039-C67D-4646-9A38-84D660774963}"/>
              </a:ext>
            </a:extLst>
          </p:cNvPr>
          <p:cNvSpPr>
            <a:spLocks noGrp="1"/>
          </p:cNvSpPr>
          <p:nvPr>
            <p:ph type="dt" sz="half" idx="10"/>
          </p:nvPr>
        </p:nvSpPr>
        <p:spPr/>
        <p:txBody>
          <a:bodyPr/>
          <a:lstStyle/>
          <a:p>
            <a:fld id="{9F7284C8-63D1-48AF-8988-574E855EB26F}" type="datetime1">
              <a:rPr lang="en-US" smtClean="0"/>
              <a:t>3/26/2021</a:t>
            </a:fld>
            <a:endParaRPr lang="en-US"/>
          </a:p>
        </p:txBody>
      </p:sp>
      <p:sp>
        <p:nvSpPr>
          <p:cNvPr id="3" name="Footer Placeholder 2">
            <a:extLst>
              <a:ext uri="{FF2B5EF4-FFF2-40B4-BE49-F238E27FC236}">
                <a16:creationId xmlns:a16="http://schemas.microsoft.com/office/drawing/2014/main" id="{84F79F1B-0223-4B29-A656-DB251688D7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FB30BA-6EF6-44C6-8178-16082432A37F}"/>
              </a:ext>
            </a:extLst>
          </p:cNvPr>
          <p:cNvSpPr>
            <a:spLocks noGrp="1"/>
          </p:cNvSpPr>
          <p:nvPr>
            <p:ph type="sldNum" sz="quarter" idx="12"/>
          </p:nvPr>
        </p:nvSpPr>
        <p:spPr/>
        <p:txBody>
          <a:bodyPr/>
          <a:lstStyle/>
          <a:p>
            <a:fld id="{C3B5A5B2-3A90-48DA-8FB3-7906A4016CA6}" type="slidenum">
              <a:rPr lang="en-US" smtClean="0"/>
              <a:t>‹#›</a:t>
            </a:fld>
            <a:endParaRPr lang="en-US"/>
          </a:p>
        </p:txBody>
      </p:sp>
    </p:spTree>
    <p:extLst>
      <p:ext uri="{BB962C8B-B14F-4D97-AF65-F5344CB8AC3E}">
        <p14:creationId xmlns:p14="http://schemas.microsoft.com/office/powerpoint/2010/main" val="2195256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46D1A-6653-43CB-B207-893CC9ED5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DD3581-83D4-4605-8253-7EB3B6712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CA86FF-9770-4991-BE1A-4E34B95AE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A18A41-C4DE-4C60-8601-438ECFB610E4}"/>
              </a:ext>
            </a:extLst>
          </p:cNvPr>
          <p:cNvSpPr>
            <a:spLocks noGrp="1"/>
          </p:cNvSpPr>
          <p:nvPr>
            <p:ph type="dt" sz="half" idx="10"/>
          </p:nvPr>
        </p:nvSpPr>
        <p:spPr/>
        <p:txBody>
          <a:bodyPr/>
          <a:lstStyle/>
          <a:p>
            <a:fld id="{81ADB1AD-B937-428F-B96F-847833B53FD8}" type="datetime1">
              <a:rPr lang="en-US" smtClean="0"/>
              <a:t>3/26/2021</a:t>
            </a:fld>
            <a:endParaRPr lang="en-US"/>
          </a:p>
        </p:txBody>
      </p:sp>
      <p:sp>
        <p:nvSpPr>
          <p:cNvPr id="6" name="Footer Placeholder 5">
            <a:extLst>
              <a:ext uri="{FF2B5EF4-FFF2-40B4-BE49-F238E27FC236}">
                <a16:creationId xmlns:a16="http://schemas.microsoft.com/office/drawing/2014/main" id="{84E10B13-E910-42E5-A101-73D5BFBAD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226E8-4116-40ED-A54D-1EA77459684D}"/>
              </a:ext>
            </a:extLst>
          </p:cNvPr>
          <p:cNvSpPr>
            <a:spLocks noGrp="1"/>
          </p:cNvSpPr>
          <p:nvPr>
            <p:ph type="sldNum" sz="quarter" idx="12"/>
          </p:nvPr>
        </p:nvSpPr>
        <p:spPr/>
        <p:txBody>
          <a:bodyPr/>
          <a:lstStyle/>
          <a:p>
            <a:fld id="{C3B5A5B2-3A90-48DA-8FB3-7906A4016CA6}" type="slidenum">
              <a:rPr lang="en-US" smtClean="0"/>
              <a:t>‹#›</a:t>
            </a:fld>
            <a:endParaRPr lang="en-US"/>
          </a:p>
        </p:txBody>
      </p:sp>
    </p:spTree>
    <p:extLst>
      <p:ext uri="{BB962C8B-B14F-4D97-AF65-F5344CB8AC3E}">
        <p14:creationId xmlns:p14="http://schemas.microsoft.com/office/powerpoint/2010/main" val="310809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5BBC7-0559-4B89-B190-0EFE5D50F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1EE1BD-47FB-4AC5-86ED-905CE769D6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DCE17D-CB8F-439B-BCF4-D1C2D0106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25066-2338-436F-84D5-4297E21735D2}"/>
              </a:ext>
            </a:extLst>
          </p:cNvPr>
          <p:cNvSpPr>
            <a:spLocks noGrp="1"/>
          </p:cNvSpPr>
          <p:nvPr>
            <p:ph type="dt" sz="half" idx="10"/>
          </p:nvPr>
        </p:nvSpPr>
        <p:spPr/>
        <p:txBody>
          <a:bodyPr/>
          <a:lstStyle/>
          <a:p>
            <a:fld id="{B882219E-1060-487E-B00A-81A9FFE09F52}" type="datetime1">
              <a:rPr lang="en-US" smtClean="0"/>
              <a:t>3/26/2021</a:t>
            </a:fld>
            <a:endParaRPr lang="en-US"/>
          </a:p>
        </p:txBody>
      </p:sp>
      <p:sp>
        <p:nvSpPr>
          <p:cNvPr id="6" name="Footer Placeholder 5">
            <a:extLst>
              <a:ext uri="{FF2B5EF4-FFF2-40B4-BE49-F238E27FC236}">
                <a16:creationId xmlns:a16="http://schemas.microsoft.com/office/drawing/2014/main" id="{BC685166-B493-493A-8178-1DA59F241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19FBF-D4D0-4388-9165-4F04C2320AD9}"/>
              </a:ext>
            </a:extLst>
          </p:cNvPr>
          <p:cNvSpPr>
            <a:spLocks noGrp="1"/>
          </p:cNvSpPr>
          <p:nvPr>
            <p:ph type="sldNum" sz="quarter" idx="12"/>
          </p:nvPr>
        </p:nvSpPr>
        <p:spPr/>
        <p:txBody>
          <a:bodyPr/>
          <a:lstStyle/>
          <a:p>
            <a:fld id="{C3B5A5B2-3A90-48DA-8FB3-7906A4016CA6}" type="slidenum">
              <a:rPr lang="en-US" smtClean="0"/>
              <a:t>‹#›</a:t>
            </a:fld>
            <a:endParaRPr lang="en-US"/>
          </a:p>
        </p:txBody>
      </p:sp>
    </p:spTree>
    <p:extLst>
      <p:ext uri="{BB962C8B-B14F-4D97-AF65-F5344CB8AC3E}">
        <p14:creationId xmlns:p14="http://schemas.microsoft.com/office/powerpoint/2010/main" val="212593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943540-29A8-4F93-8E83-83047CA6CA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ADDC80-29A1-4335-90B9-94D251E383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71049-53B5-4DA3-B09A-AF253DDB2A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819B3F-35F1-44C4-8066-CB8948275F6F}" type="datetime1">
              <a:rPr lang="en-US" smtClean="0"/>
              <a:t>3/26/2021</a:t>
            </a:fld>
            <a:endParaRPr lang="en-US"/>
          </a:p>
        </p:txBody>
      </p:sp>
      <p:sp>
        <p:nvSpPr>
          <p:cNvPr id="5" name="Footer Placeholder 4">
            <a:extLst>
              <a:ext uri="{FF2B5EF4-FFF2-40B4-BE49-F238E27FC236}">
                <a16:creationId xmlns:a16="http://schemas.microsoft.com/office/drawing/2014/main" id="{B0DA99D5-CEFB-411D-8BAB-114A8862CB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FF9115-5ED3-463B-9D93-DB334B5FE2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5A5B2-3A90-48DA-8FB3-7906A4016CA6}" type="slidenum">
              <a:rPr lang="en-US" smtClean="0"/>
              <a:t>‹#›</a:t>
            </a:fld>
            <a:endParaRPr lang="en-US"/>
          </a:p>
        </p:txBody>
      </p:sp>
    </p:spTree>
    <p:extLst>
      <p:ext uri="{BB962C8B-B14F-4D97-AF65-F5344CB8AC3E}">
        <p14:creationId xmlns:p14="http://schemas.microsoft.com/office/powerpoint/2010/main" val="2870494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AA72-FF48-42CF-A6B6-C1C80010963F}"/>
              </a:ext>
            </a:extLst>
          </p:cNvPr>
          <p:cNvSpPr>
            <a:spLocks noGrp="1"/>
          </p:cNvSpPr>
          <p:nvPr>
            <p:ph type="ctrTitle"/>
          </p:nvPr>
        </p:nvSpPr>
        <p:spPr/>
        <p:txBody>
          <a:bodyPr/>
          <a:lstStyle/>
          <a:p>
            <a:r>
              <a:rPr lang="en-US" dirty="0"/>
              <a:t>Weekly Meeting</a:t>
            </a:r>
          </a:p>
        </p:txBody>
      </p:sp>
      <p:sp>
        <p:nvSpPr>
          <p:cNvPr id="3" name="Subtitle 2">
            <a:extLst>
              <a:ext uri="{FF2B5EF4-FFF2-40B4-BE49-F238E27FC236}">
                <a16:creationId xmlns:a16="http://schemas.microsoft.com/office/drawing/2014/main" id="{4A796019-1174-416E-99B9-9CF117EE3B6F}"/>
              </a:ext>
            </a:extLst>
          </p:cNvPr>
          <p:cNvSpPr>
            <a:spLocks noGrp="1"/>
          </p:cNvSpPr>
          <p:nvPr>
            <p:ph type="subTitle" idx="1"/>
          </p:nvPr>
        </p:nvSpPr>
        <p:spPr/>
        <p:txBody>
          <a:bodyPr/>
          <a:lstStyle/>
          <a:p>
            <a:r>
              <a:rPr lang="en-US" dirty="0"/>
              <a:t> 26</a:t>
            </a:r>
            <a:r>
              <a:rPr lang="en-US" baseline="30000" dirty="0"/>
              <a:t>th</a:t>
            </a:r>
            <a:r>
              <a:rPr lang="en-US" dirty="0"/>
              <a:t> March, 2021</a:t>
            </a:r>
          </a:p>
        </p:txBody>
      </p:sp>
      <p:sp>
        <p:nvSpPr>
          <p:cNvPr id="4" name="Slide Number Placeholder 3">
            <a:extLst>
              <a:ext uri="{FF2B5EF4-FFF2-40B4-BE49-F238E27FC236}">
                <a16:creationId xmlns:a16="http://schemas.microsoft.com/office/drawing/2014/main" id="{02560C47-D0B6-4933-B1F1-68EFD685F257}"/>
              </a:ext>
            </a:extLst>
          </p:cNvPr>
          <p:cNvSpPr>
            <a:spLocks noGrp="1"/>
          </p:cNvSpPr>
          <p:nvPr>
            <p:ph type="sldNum" sz="quarter" idx="12"/>
          </p:nvPr>
        </p:nvSpPr>
        <p:spPr/>
        <p:txBody>
          <a:bodyPr/>
          <a:lstStyle/>
          <a:p>
            <a:fld id="{C3B5A5B2-3A90-48DA-8FB3-7906A4016CA6}" type="slidenum">
              <a:rPr lang="en-US" smtClean="0"/>
              <a:t>1</a:t>
            </a:fld>
            <a:endParaRPr lang="en-US"/>
          </a:p>
        </p:txBody>
      </p:sp>
    </p:spTree>
    <p:extLst>
      <p:ext uri="{BB962C8B-B14F-4D97-AF65-F5344CB8AC3E}">
        <p14:creationId xmlns:p14="http://schemas.microsoft.com/office/powerpoint/2010/main" val="2006097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2455-F402-4559-B016-737C52B9804C}"/>
              </a:ext>
            </a:extLst>
          </p:cNvPr>
          <p:cNvSpPr>
            <a:spLocks noGrp="1"/>
          </p:cNvSpPr>
          <p:nvPr>
            <p:ph type="title"/>
          </p:nvPr>
        </p:nvSpPr>
        <p:spPr>
          <a:xfrm>
            <a:off x="838200" y="365125"/>
            <a:ext cx="10515600" cy="1050905"/>
          </a:xfrm>
        </p:spPr>
        <p:txBody>
          <a:bodyPr>
            <a:normAutofit fontScale="90000"/>
          </a:bodyPr>
          <a:lstStyle/>
          <a:p>
            <a:r>
              <a:rPr lang="en-US" dirty="0"/>
              <a:t>Effect of </a:t>
            </a:r>
            <a:r>
              <a:rPr lang="en-US" dirty="0" err="1"/>
              <a:t>Unordered_Map</a:t>
            </a:r>
            <a:r>
              <a:rPr lang="en-US" dirty="0"/>
              <a:t> Memory Pre-Allocation on CPI Rate</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4FA19DE8-3149-4E82-80D4-0374C8DB96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9232" y="1528574"/>
            <a:ext cx="8153535" cy="4351338"/>
          </a:xfrm>
        </p:spPr>
      </p:pic>
      <p:sp>
        <p:nvSpPr>
          <p:cNvPr id="4" name="Slide Number Placeholder 3">
            <a:extLst>
              <a:ext uri="{FF2B5EF4-FFF2-40B4-BE49-F238E27FC236}">
                <a16:creationId xmlns:a16="http://schemas.microsoft.com/office/drawing/2014/main" id="{F4416417-6AA9-463E-9767-ED8BE67721A8}"/>
              </a:ext>
            </a:extLst>
          </p:cNvPr>
          <p:cNvSpPr>
            <a:spLocks noGrp="1"/>
          </p:cNvSpPr>
          <p:nvPr>
            <p:ph type="sldNum" sz="quarter" idx="12"/>
          </p:nvPr>
        </p:nvSpPr>
        <p:spPr/>
        <p:txBody>
          <a:bodyPr/>
          <a:lstStyle/>
          <a:p>
            <a:fld id="{C3B5A5B2-3A90-48DA-8FB3-7906A4016CA6}" type="slidenum">
              <a:rPr lang="en-US" smtClean="0"/>
              <a:t>10</a:t>
            </a:fld>
            <a:endParaRPr lang="en-US"/>
          </a:p>
        </p:txBody>
      </p:sp>
      <p:sp>
        <p:nvSpPr>
          <p:cNvPr id="7" name="TextBox 6">
            <a:extLst>
              <a:ext uri="{FF2B5EF4-FFF2-40B4-BE49-F238E27FC236}">
                <a16:creationId xmlns:a16="http://schemas.microsoft.com/office/drawing/2014/main" id="{359A787A-F25B-4274-ADF4-573779CEBD3C}"/>
              </a:ext>
            </a:extLst>
          </p:cNvPr>
          <p:cNvSpPr txBox="1"/>
          <p:nvPr/>
        </p:nvSpPr>
        <p:spPr>
          <a:xfrm>
            <a:off x="1097280" y="5948384"/>
            <a:ext cx="9594166" cy="954107"/>
          </a:xfrm>
          <a:prstGeom prst="rect">
            <a:avLst/>
          </a:prstGeom>
          <a:noFill/>
        </p:spPr>
        <p:txBody>
          <a:bodyPr wrap="square" rtlCol="0">
            <a:spAutoFit/>
          </a:bodyPr>
          <a:lstStyle/>
          <a:p>
            <a:r>
              <a:rPr lang="en-US" sz="1400" dirty="0"/>
              <a:t>We wanted to see the high CPI rate in the “else” block (see all the appendix slides “else” blocks) was due to memory allocation issue in assigning new entry. However, we did the memory pre-allocation (line 1215,1216) and still the high CPI rate persists. Therefore, current understanding is because of the hash search/insert operation this high CPI is happening. Hardware CAM may be able to resolve this.</a:t>
            </a:r>
          </a:p>
        </p:txBody>
      </p:sp>
    </p:spTree>
    <p:extLst>
      <p:ext uri="{BB962C8B-B14F-4D97-AF65-F5344CB8AC3E}">
        <p14:creationId xmlns:p14="http://schemas.microsoft.com/office/powerpoint/2010/main" val="51809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1A4C-EEE4-4CAE-A0A2-A77B99870982}"/>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360C2B47-7BE5-4C57-95B0-0EC49105D4E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52B2B26-EFF5-48BB-8D86-483AE8CED57A}"/>
              </a:ext>
            </a:extLst>
          </p:cNvPr>
          <p:cNvSpPr>
            <a:spLocks noGrp="1"/>
          </p:cNvSpPr>
          <p:nvPr>
            <p:ph type="sldNum" sz="quarter" idx="12"/>
          </p:nvPr>
        </p:nvSpPr>
        <p:spPr/>
        <p:txBody>
          <a:bodyPr/>
          <a:lstStyle/>
          <a:p>
            <a:fld id="{C3B5A5B2-3A90-48DA-8FB3-7906A4016CA6}" type="slidenum">
              <a:rPr lang="en-US" smtClean="0"/>
              <a:t>11</a:t>
            </a:fld>
            <a:endParaRPr lang="en-US"/>
          </a:p>
        </p:txBody>
      </p:sp>
    </p:spTree>
    <p:extLst>
      <p:ext uri="{BB962C8B-B14F-4D97-AF65-F5344CB8AC3E}">
        <p14:creationId xmlns:p14="http://schemas.microsoft.com/office/powerpoint/2010/main" val="191779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E37B9-75F2-4D66-9B0B-EB3D161403E6}"/>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4600" kern="1200" dirty="0">
                <a:solidFill>
                  <a:schemeClr val="tx1"/>
                </a:solidFill>
                <a:latin typeface="+mj-lt"/>
                <a:ea typeface="+mj-ea"/>
                <a:cs typeface="+mj-cs"/>
              </a:rPr>
              <a:t>Node prefetch, </a:t>
            </a:r>
            <a:r>
              <a:rPr lang="en-US" sz="4600" kern="1200" dirty="0" err="1">
                <a:solidFill>
                  <a:schemeClr val="tx1"/>
                </a:solidFill>
                <a:latin typeface="+mj-lt"/>
                <a:ea typeface="+mj-ea"/>
                <a:cs typeface="+mj-cs"/>
              </a:rPr>
              <a:t>Outlinks</a:t>
            </a:r>
            <a:r>
              <a:rPr lang="en-US" sz="4600" kern="1200" dirty="0">
                <a:solidFill>
                  <a:schemeClr val="tx1"/>
                </a:solidFill>
                <a:latin typeface="+mj-lt"/>
                <a:ea typeface="+mj-ea"/>
                <a:cs typeface="+mj-cs"/>
              </a:rPr>
              <a:t> prefetch Combined</a:t>
            </a:r>
          </a:p>
        </p:txBody>
      </p:sp>
      <p:pic>
        <p:nvPicPr>
          <p:cNvPr id="9" name="Content Placeholder 8" descr="Graphical user interface, text, application, email&#10;&#10;Description automatically generated">
            <a:extLst>
              <a:ext uri="{FF2B5EF4-FFF2-40B4-BE49-F238E27FC236}">
                <a16:creationId xmlns:a16="http://schemas.microsoft.com/office/drawing/2014/main" id="{B034854C-E4A2-490F-AF1B-C1562C0FE4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770" y="1863801"/>
            <a:ext cx="8300459" cy="4440746"/>
          </a:xfrm>
          <a:prstGeom prst="rect">
            <a:avLst/>
          </a:prstGeom>
        </p:spPr>
      </p:pic>
      <p:sp>
        <p:nvSpPr>
          <p:cNvPr id="7" name="Slide Number Placeholder 6">
            <a:extLst>
              <a:ext uri="{FF2B5EF4-FFF2-40B4-BE49-F238E27FC236}">
                <a16:creationId xmlns:a16="http://schemas.microsoft.com/office/drawing/2014/main" id="{72C30C93-9EF8-41DB-A994-277AE0F15D7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3B5A5B2-3A90-48DA-8FB3-7906A4016CA6}" type="slidenum">
              <a:rPr lang="en-US" smtClean="0"/>
              <a:pPr>
                <a:spcAft>
                  <a:spcPts val="600"/>
                </a:spcAft>
              </a:pPr>
              <a:t>12</a:t>
            </a:fld>
            <a:endParaRPr lang="en-US"/>
          </a:p>
        </p:txBody>
      </p:sp>
    </p:spTree>
    <p:extLst>
      <p:ext uri="{BB962C8B-B14F-4D97-AF65-F5344CB8AC3E}">
        <p14:creationId xmlns:p14="http://schemas.microsoft.com/office/powerpoint/2010/main" val="972121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E37B9-75F2-4D66-9B0B-EB3D161403E6}"/>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4600" kern="1200" dirty="0">
                <a:solidFill>
                  <a:schemeClr val="tx1"/>
                </a:solidFill>
                <a:latin typeface="+mj-lt"/>
                <a:ea typeface="+mj-ea"/>
                <a:cs typeface="+mj-cs"/>
              </a:rPr>
              <a:t>Node prefetch, </a:t>
            </a:r>
            <a:r>
              <a:rPr lang="en-US" sz="4600" kern="1200">
                <a:solidFill>
                  <a:schemeClr val="tx1"/>
                </a:solidFill>
                <a:latin typeface="+mj-lt"/>
                <a:ea typeface="+mj-ea"/>
                <a:cs typeface="+mj-cs"/>
              </a:rPr>
              <a:t>Outlinks</a:t>
            </a:r>
            <a:r>
              <a:rPr lang="en-US" sz="4600" kern="1200" dirty="0">
                <a:solidFill>
                  <a:schemeClr val="tx1"/>
                </a:solidFill>
                <a:latin typeface="+mj-lt"/>
                <a:ea typeface="+mj-ea"/>
                <a:cs typeface="+mj-cs"/>
              </a:rPr>
              <a:t> prefetch Combined</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FF542B3C-5917-44C0-A243-A5A0BEAF20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770" y="1863801"/>
            <a:ext cx="8300459" cy="4440746"/>
          </a:xfrm>
          <a:prstGeom prst="rect">
            <a:avLst/>
          </a:prstGeom>
        </p:spPr>
      </p:pic>
      <p:sp>
        <p:nvSpPr>
          <p:cNvPr id="7" name="Slide Number Placeholder 6">
            <a:extLst>
              <a:ext uri="{FF2B5EF4-FFF2-40B4-BE49-F238E27FC236}">
                <a16:creationId xmlns:a16="http://schemas.microsoft.com/office/drawing/2014/main" id="{72C30C93-9EF8-41DB-A994-277AE0F15D7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3B5A5B2-3A90-48DA-8FB3-7906A4016CA6}" type="slidenum">
              <a:rPr lang="en-US" smtClean="0"/>
              <a:pPr>
                <a:spcAft>
                  <a:spcPts val="600"/>
                </a:spcAft>
              </a:pPr>
              <a:t>13</a:t>
            </a:fld>
            <a:endParaRPr lang="en-US"/>
          </a:p>
        </p:txBody>
      </p:sp>
    </p:spTree>
    <p:extLst>
      <p:ext uri="{BB962C8B-B14F-4D97-AF65-F5344CB8AC3E}">
        <p14:creationId xmlns:p14="http://schemas.microsoft.com/office/powerpoint/2010/main" val="881119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E37B9-75F2-4D66-9B0B-EB3D161403E6}"/>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4600" kern="1200" dirty="0">
                <a:solidFill>
                  <a:schemeClr val="tx1"/>
                </a:solidFill>
                <a:latin typeface="+mj-lt"/>
                <a:ea typeface="+mj-ea"/>
                <a:cs typeface="+mj-cs"/>
              </a:rPr>
              <a:t>Node prefetch, </a:t>
            </a:r>
            <a:r>
              <a:rPr lang="en-US" sz="4600" kern="1200">
                <a:solidFill>
                  <a:schemeClr val="tx1"/>
                </a:solidFill>
                <a:latin typeface="+mj-lt"/>
                <a:ea typeface="+mj-ea"/>
                <a:cs typeface="+mj-cs"/>
              </a:rPr>
              <a:t>Outlinks</a:t>
            </a:r>
            <a:r>
              <a:rPr lang="en-US" sz="4600" kern="1200" dirty="0">
                <a:solidFill>
                  <a:schemeClr val="tx1"/>
                </a:solidFill>
                <a:latin typeface="+mj-lt"/>
                <a:ea typeface="+mj-ea"/>
                <a:cs typeface="+mj-cs"/>
              </a:rPr>
              <a:t> prefetch Combined</a:t>
            </a:r>
          </a:p>
        </p:txBody>
      </p:sp>
      <p:pic>
        <p:nvPicPr>
          <p:cNvPr id="8" name="Content Placeholder 7" descr="Graphical user interface, application&#10;&#10;Description automatically generated">
            <a:extLst>
              <a:ext uri="{FF2B5EF4-FFF2-40B4-BE49-F238E27FC236}">
                <a16:creationId xmlns:a16="http://schemas.microsoft.com/office/drawing/2014/main" id="{98EC10DD-017C-4D5E-9DD7-5400FE3FF7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770" y="1863801"/>
            <a:ext cx="8300459" cy="4440746"/>
          </a:xfrm>
          <a:prstGeom prst="rect">
            <a:avLst/>
          </a:prstGeom>
        </p:spPr>
      </p:pic>
      <p:sp>
        <p:nvSpPr>
          <p:cNvPr id="7" name="Slide Number Placeholder 6">
            <a:extLst>
              <a:ext uri="{FF2B5EF4-FFF2-40B4-BE49-F238E27FC236}">
                <a16:creationId xmlns:a16="http://schemas.microsoft.com/office/drawing/2014/main" id="{72C30C93-9EF8-41DB-A994-277AE0F15D7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3B5A5B2-3A90-48DA-8FB3-7906A4016CA6}" type="slidenum">
              <a:rPr lang="en-US" smtClean="0"/>
              <a:pPr>
                <a:spcAft>
                  <a:spcPts val="600"/>
                </a:spcAft>
              </a:pPr>
              <a:t>14</a:t>
            </a:fld>
            <a:endParaRPr lang="en-US"/>
          </a:p>
        </p:txBody>
      </p:sp>
    </p:spTree>
    <p:extLst>
      <p:ext uri="{BB962C8B-B14F-4D97-AF65-F5344CB8AC3E}">
        <p14:creationId xmlns:p14="http://schemas.microsoft.com/office/powerpoint/2010/main" val="1620474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098D-282C-4B7F-9A67-0D9B678F46EE}"/>
              </a:ext>
            </a:extLst>
          </p:cNvPr>
          <p:cNvSpPr>
            <a:spLocks noGrp="1"/>
          </p:cNvSpPr>
          <p:nvPr>
            <p:ph type="title"/>
          </p:nvPr>
        </p:nvSpPr>
        <p:spPr/>
        <p:txBody>
          <a:bodyPr/>
          <a:lstStyle/>
          <a:p>
            <a:r>
              <a:rPr lang="en-US" dirty="0"/>
              <a:t>Next Iterator node prefetch of current Adjacency List (inside loop prefetch)</a:t>
            </a:r>
          </a:p>
        </p:txBody>
      </p:sp>
      <p:sp>
        <p:nvSpPr>
          <p:cNvPr id="4" name="Slide Number Placeholder 3">
            <a:extLst>
              <a:ext uri="{FF2B5EF4-FFF2-40B4-BE49-F238E27FC236}">
                <a16:creationId xmlns:a16="http://schemas.microsoft.com/office/drawing/2014/main" id="{F0E53FDA-08AF-49FB-B565-F0B363CFAC99}"/>
              </a:ext>
            </a:extLst>
          </p:cNvPr>
          <p:cNvSpPr>
            <a:spLocks noGrp="1"/>
          </p:cNvSpPr>
          <p:nvPr>
            <p:ph type="sldNum" sz="quarter" idx="12"/>
          </p:nvPr>
        </p:nvSpPr>
        <p:spPr/>
        <p:txBody>
          <a:bodyPr/>
          <a:lstStyle/>
          <a:p>
            <a:fld id="{C3B5A5B2-3A90-48DA-8FB3-7906A4016CA6}" type="slidenum">
              <a:rPr lang="en-US" smtClean="0"/>
              <a:t>15</a:t>
            </a:fld>
            <a:endParaRPr lang="en-US"/>
          </a:p>
        </p:txBody>
      </p:sp>
      <p:pic>
        <p:nvPicPr>
          <p:cNvPr id="9" name="Content Placeholder 8" descr="Graphical user interface, text, application, email&#10;&#10;Description automatically generated">
            <a:extLst>
              <a:ext uri="{FF2B5EF4-FFF2-40B4-BE49-F238E27FC236}">
                <a16:creationId xmlns:a16="http://schemas.microsoft.com/office/drawing/2014/main" id="{3B86722C-40BB-4755-8238-A4976CDEB4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232" y="1825625"/>
            <a:ext cx="8153535" cy="4351338"/>
          </a:xfrm>
        </p:spPr>
      </p:pic>
    </p:spTree>
    <p:extLst>
      <p:ext uri="{BB962C8B-B14F-4D97-AF65-F5344CB8AC3E}">
        <p14:creationId xmlns:p14="http://schemas.microsoft.com/office/powerpoint/2010/main" val="3809246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098D-282C-4B7F-9A67-0D9B678F46EE}"/>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3000" kern="1200">
                <a:solidFill>
                  <a:schemeClr val="tx1"/>
                </a:solidFill>
                <a:latin typeface="+mj-lt"/>
                <a:ea typeface="+mj-ea"/>
                <a:cs typeface="+mj-cs"/>
              </a:rPr>
              <a:t>Next Iterator node prefetch of current Adjacency List (inside loop prefetch)</a:t>
            </a:r>
          </a:p>
        </p:txBody>
      </p:sp>
      <p:pic>
        <p:nvPicPr>
          <p:cNvPr id="7" name="Content Placeholder 6" descr="Graphical user interface, table&#10;&#10;Description automatically generated">
            <a:extLst>
              <a:ext uri="{FF2B5EF4-FFF2-40B4-BE49-F238E27FC236}">
                <a16:creationId xmlns:a16="http://schemas.microsoft.com/office/drawing/2014/main" id="{68E951EC-15EF-4E16-9A43-644B3671BE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5073" y="1863801"/>
            <a:ext cx="8261853" cy="4440746"/>
          </a:xfrm>
          <a:prstGeom prst="rect">
            <a:avLst/>
          </a:prstGeom>
        </p:spPr>
      </p:pic>
      <p:sp>
        <p:nvSpPr>
          <p:cNvPr id="4" name="Slide Number Placeholder 3">
            <a:extLst>
              <a:ext uri="{FF2B5EF4-FFF2-40B4-BE49-F238E27FC236}">
                <a16:creationId xmlns:a16="http://schemas.microsoft.com/office/drawing/2014/main" id="{F0E53FDA-08AF-49FB-B565-F0B363CFAC9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3B5A5B2-3A90-48DA-8FB3-7906A4016CA6}" type="slidenum">
              <a:rPr lang="en-US" smtClean="0"/>
              <a:pPr>
                <a:spcAft>
                  <a:spcPts val="600"/>
                </a:spcAft>
              </a:pPr>
              <a:t>16</a:t>
            </a:fld>
            <a:endParaRPr lang="en-US"/>
          </a:p>
        </p:txBody>
      </p:sp>
    </p:spTree>
    <p:extLst>
      <p:ext uri="{BB962C8B-B14F-4D97-AF65-F5344CB8AC3E}">
        <p14:creationId xmlns:p14="http://schemas.microsoft.com/office/powerpoint/2010/main" val="23581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D8F5E-B232-4AF9-969F-8CA35284ADF5}"/>
              </a:ext>
            </a:extLst>
          </p:cNvPr>
          <p:cNvSpPr>
            <a:spLocks noGrp="1"/>
          </p:cNvSpPr>
          <p:nvPr>
            <p:ph type="title"/>
          </p:nvPr>
        </p:nvSpPr>
        <p:spPr>
          <a:xfrm>
            <a:off x="838200" y="308853"/>
            <a:ext cx="10515600" cy="1325563"/>
          </a:xfrm>
        </p:spPr>
        <p:txBody>
          <a:bodyPr/>
          <a:lstStyle/>
          <a:p>
            <a:r>
              <a:rPr lang="en-US" dirty="0"/>
              <a:t>Outline</a:t>
            </a:r>
          </a:p>
        </p:txBody>
      </p:sp>
      <p:sp>
        <p:nvSpPr>
          <p:cNvPr id="3" name="Content Placeholder 2">
            <a:extLst>
              <a:ext uri="{FF2B5EF4-FFF2-40B4-BE49-F238E27FC236}">
                <a16:creationId xmlns:a16="http://schemas.microsoft.com/office/drawing/2014/main" id="{536440B4-0F32-4E6F-879A-258FDDE8E431}"/>
              </a:ext>
            </a:extLst>
          </p:cNvPr>
          <p:cNvSpPr>
            <a:spLocks noGrp="1"/>
          </p:cNvSpPr>
          <p:nvPr>
            <p:ph idx="1"/>
          </p:nvPr>
        </p:nvSpPr>
        <p:spPr>
          <a:xfrm>
            <a:off x="838200" y="1727149"/>
            <a:ext cx="10515600" cy="4351338"/>
          </a:xfrm>
        </p:spPr>
        <p:txBody>
          <a:bodyPr>
            <a:normAutofit/>
          </a:bodyPr>
          <a:lstStyle/>
          <a:p>
            <a:pPr marL="457200" lvl="1" indent="0">
              <a:buNone/>
            </a:pPr>
            <a:endParaRPr lang="en-US" dirty="0"/>
          </a:p>
          <a:p>
            <a:r>
              <a:rPr lang="en-US" dirty="0"/>
              <a:t>Performance Comparison of Old vs New code</a:t>
            </a:r>
          </a:p>
          <a:p>
            <a:endParaRPr lang="en-US" dirty="0"/>
          </a:p>
          <a:p>
            <a:r>
              <a:rPr lang="en-US" dirty="0"/>
              <a:t>Memory Access Analysis using </a:t>
            </a:r>
            <a:r>
              <a:rPr lang="en-US" dirty="0" err="1"/>
              <a:t>Vtune</a:t>
            </a:r>
            <a:endParaRPr lang="en-US" dirty="0"/>
          </a:p>
          <a:p>
            <a:endParaRPr lang="en-US" dirty="0"/>
          </a:p>
          <a:p>
            <a:r>
              <a:rPr lang="en-US" dirty="0"/>
              <a:t>Verifying the effect of pre-allocating memory using </a:t>
            </a:r>
            <a:r>
              <a:rPr lang="en-US" dirty="0" err="1"/>
              <a:t>Vtune</a:t>
            </a:r>
            <a:r>
              <a:rPr lang="en-US" dirty="0"/>
              <a:t> </a:t>
            </a:r>
          </a:p>
          <a:p>
            <a:pPr marL="457200" lvl="1" indent="0">
              <a:buNone/>
            </a:pPr>
            <a:endParaRPr lang="en-US" dirty="0"/>
          </a:p>
        </p:txBody>
      </p:sp>
      <p:sp>
        <p:nvSpPr>
          <p:cNvPr id="4" name="Slide Number Placeholder 3">
            <a:extLst>
              <a:ext uri="{FF2B5EF4-FFF2-40B4-BE49-F238E27FC236}">
                <a16:creationId xmlns:a16="http://schemas.microsoft.com/office/drawing/2014/main" id="{0980BC8C-EEDF-482A-B6C1-26F407A58158}"/>
              </a:ext>
            </a:extLst>
          </p:cNvPr>
          <p:cNvSpPr>
            <a:spLocks noGrp="1"/>
          </p:cNvSpPr>
          <p:nvPr>
            <p:ph type="sldNum" sz="quarter" idx="12"/>
          </p:nvPr>
        </p:nvSpPr>
        <p:spPr/>
        <p:txBody>
          <a:bodyPr/>
          <a:lstStyle/>
          <a:p>
            <a:fld id="{C3B5A5B2-3A90-48DA-8FB3-7906A4016CA6}" type="slidenum">
              <a:rPr lang="en-US" smtClean="0"/>
              <a:t>2</a:t>
            </a:fld>
            <a:endParaRPr lang="en-US"/>
          </a:p>
        </p:txBody>
      </p:sp>
    </p:spTree>
    <p:extLst>
      <p:ext uri="{BB962C8B-B14F-4D97-AF65-F5344CB8AC3E}">
        <p14:creationId xmlns:p14="http://schemas.microsoft.com/office/powerpoint/2010/main" val="412371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7DB7F1-4F3F-4BB2-B377-714C69714AE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Percentage Breakdown of the Compute Kernels (Old Vs New)</a:t>
            </a:r>
          </a:p>
        </p:txBody>
      </p:sp>
      <p:pic>
        <p:nvPicPr>
          <p:cNvPr id="7" name="Content Placeholder 6" descr="Chart, bar chart, waterfall chart&#10;&#10;Description automatically generated">
            <a:extLst>
              <a:ext uri="{FF2B5EF4-FFF2-40B4-BE49-F238E27FC236}">
                <a16:creationId xmlns:a16="http://schemas.microsoft.com/office/drawing/2014/main" id="{A7C232E6-D78D-444A-A454-E7A376A36E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3" name="Slide Number Placeholder 2">
            <a:extLst>
              <a:ext uri="{FF2B5EF4-FFF2-40B4-BE49-F238E27FC236}">
                <a16:creationId xmlns:a16="http://schemas.microsoft.com/office/drawing/2014/main" id="{E8A42D01-E107-4E71-B24C-3845AD3468A3}"/>
              </a:ext>
            </a:extLst>
          </p:cNvPr>
          <p:cNvSpPr>
            <a:spLocks noGrp="1"/>
          </p:cNvSpPr>
          <p:nvPr>
            <p:ph type="sldNum" sz="quarter" idx="12"/>
          </p:nvPr>
        </p:nvSpPr>
        <p:spPr>
          <a:xfrm>
            <a:off x="8610600" y="6492875"/>
            <a:ext cx="2743200" cy="365125"/>
          </a:xfrm>
        </p:spPr>
        <p:txBody>
          <a:bodyPr vert="horz" lIns="91440" tIns="45720" rIns="91440" bIns="45720" rtlCol="0" anchor="ctr">
            <a:normAutofit/>
          </a:bodyPr>
          <a:lstStyle/>
          <a:p>
            <a:pPr>
              <a:spcAft>
                <a:spcPts val="600"/>
              </a:spcAft>
            </a:pPr>
            <a:fld id="{C3B5A5B2-3A90-48DA-8FB3-7906A4016CA6}" type="slidenum">
              <a:rPr lang="en-US"/>
              <a:pPr>
                <a:spcAft>
                  <a:spcPts val="600"/>
                </a:spcAft>
              </a:pPr>
              <a:t>3</a:t>
            </a:fld>
            <a:endParaRPr lang="en-US"/>
          </a:p>
        </p:txBody>
      </p:sp>
    </p:spTree>
    <p:extLst>
      <p:ext uri="{BB962C8B-B14F-4D97-AF65-F5344CB8AC3E}">
        <p14:creationId xmlns:p14="http://schemas.microsoft.com/office/powerpoint/2010/main" val="210585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D33566-DBBE-406C-98E8-21D2B0959FF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Execution Time Comparison (Old vs New)</a:t>
            </a:r>
          </a:p>
        </p:txBody>
      </p:sp>
      <p:pic>
        <p:nvPicPr>
          <p:cNvPr id="6" name="Content Placeholder 5" descr="Chart, bar chart&#10;&#10;Description automatically generated">
            <a:extLst>
              <a:ext uri="{FF2B5EF4-FFF2-40B4-BE49-F238E27FC236}">
                <a16:creationId xmlns:a16="http://schemas.microsoft.com/office/drawing/2014/main" id="{4F366894-C17B-486D-927C-259323FAE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4" name="Slide Number Placeholder 3">
            <a:extLst>
              <a:ext uri="{FF2B5EF4-FFF2-40B4-BE49-F238E27FC236}">
                <a16:creationId xmlns:a16="http://schemas.microsoft.com/office/drawing/2014/main" id="{33BF8F38-71C5-4829-9BEF-45FCCA5763C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3B5A5B2-3A90-48DA-8FB3-7906A4016CA6}" type="slidenum">
              <a:rPr lang="en-US" smtClean="0"/>
              <a:pPr>
                <a:spcAft>
                  <a:spcPts val="600"/>
                </a:spcAft>
              </a:pPr>
              <a:t>4</a:t>
            </a:fld>
            <a:endParaRPr lang="en-US"/>
          </a:p>
        </p:txBody>
      </p:sp>
    </p:spTree>
    <p:extLst>
      <p:ext uri="{BB962C8B-B14F-4D97-AF65-F5344CB8AC3E}">
        <p14:creationId xmlns:p14="http://schemas.microsoft.com/office/powerpoint/2010/main" val="362619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2B475-AC09-45AA-86A7-51597430EE7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Percentage Breakdown of the Compute Kernels (Old vs New) Cont.</a:t>
            </a:r>
          </a:p>
        </p:txBody>
      </p:sp>
      <p:pic>
        <p:nvPicPr>
          <p:cNvPr id="6" name="Content Placeholder 5" descr="Chart, bar chart&#10;&#10;Description automatically generated">
            <a:extLst>
              <a:ext uri="{FF2B5EF4-FFF2-40B4-BE49-F238E27FC236}">
                <a16:creationId xmlns:a16="http://schemas.microsoft.com/office/drawing/2014/main" id="{FF75103D-BD61-4F2E-987A-084D33947E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4" name="Slide Number Placeholder 3">
            <a:extLst>
              <a:ext uri="{FF2B5EF4-FFF2-40B4-BE49-F238E27FC236}">
                <a16:creationId xmlns:a16="http://schemas.microsoft.com/office/drawing/2014/main" id="{EAB1555B-6B0B-48CD-AC64-1E4761556A3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3B5A5B2-3A90-48DA-8FB3-7906A4016CA6}" type="slidenum">
              <a:rPr lang="en-US" smtClean="0"/>
              <a:pPr>
                <a:spcAft>
                  <a:spcPts val="600"/>
                </a:spcAft>
              </a:pPr>
              <a:t>5</a:t>
            </a:fld>
            <a:endParaRPr lang="en-US"/>
          </a:p>
        </p:txBody>
      </p:sp>
    </p:spTree>
    <p:extLst>
      <p:ext uri="{BB962C8B-B14F-4D97-AF65-F5344CB8AC3E}">
        <p14:creationId xmlns:p14="http://schemas.microsoft.com/office/powerpoint/2010/main" val="63381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6B26AD-DBC1-4C31-BA88-C1A62BC7B82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Execution Time Comparison (Old vs New)</a:t>
            </a:r>
          </a:p>
        </p:txBody>
      </p:sp>
      <p:pic>
        <p:nvPicPr>
          <p:cNvPr id="6" name="Content Placeholder 5" descr="Chart, bar chart&#10;&#10;Description automatically generated">
            <a:extLst>
              <a:ext uri="{FF2B5EF4-FFF2-40B4-BE49-F238E27FC236}">
                <a16:creationId xmlns:a16="http://schemas.microsoft.com/office/drawing/2014/main" id="{6F286A0D-3A75-45CB-94B6-E158E2B557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4" name="Slide Number Placeholder 3">
            <a:extLst>
              <a:ext uri="{FF2B5EF4-FFF2-40B4-BE49-F238E27FC236}">
                <a16:creationId xmlns:a16="http://schemas.microsoft.com/office/drawing/2014/main" id="{FF5F3753-AC91-4196-A5E5-4189D63156D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3B5A5B2-3A90-48DA-8FB3-7906A4016CA6}" type="slidenum">
              <a:rPr lang="en-US" smtClean="0"/>
              <a:pPr>
                <a:spcAft>
                  <a:spcPts val="600"/>
                </a:spcAft>
              </a:pPr>
              <a:t>6</a:t>
            </a:fld>
            <a:endParaRPr lang="en-US"/>
          </a:p>
        </p:txBody>
      </p:sp>
    </p:spTree>
    <p:extLst>
      <p:ext uri="{BB962C8B-B14F-4D97-AF65-F5344CB8AC3E}">
        <p14:creationId xmlns:p14="http://schemas.microsoft.com/office/powerpoint/2010/main" val="8739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E8D6F-9263-48BA-867A-9E6423965268}"/>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3200" kern="1200" dirty="0">
                <a:solidFill>
                  <a:schemeClr val="bg1"/>
                </a:solidFill>
                <a:latin typeface="+mj-lt"/>
                <a:ea typeface="+mj-ea"/>
                <a:cs typeface="+mj-cs"/>
              </a:rPr>
              <a:t>Parallel vs Critical Section Runtime Comparison (Community Optimization)</a:t>
            </a:r>
          </a:p>
        </p:txBody>
      </p:sp>
      <p:sp>
        <p:nvSpPr>
          <p:cNvPr id="4" name="Slide Number Placeholder 3">
            <a:extLst>
              <a:ext uri="{FF2B5EF4-FFF2-40B4-BE49-F238E27FC236}">
                <a16:creationId xmlns:a16="http://schemas.microsoft.com/office/drawing/2014/main" id="{06132C30-8C0D-4B7C-9F61-529D9C315E3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3B5A5B2-3A90-48DA-8FB3-7906A4016CA6}" type="slidenum">
              <a:rPr lang="en-US" smtClean="0"/>
              <a:pPr>
                <a:spcAft>
                  <a:spcPts val="600"/>
                </a:spcAft>
              </a:pPr>
              <a:t>7</a:t>
            </a:fld>
            <a:endParaRPr lang="en-US"/>
          </a:p>
        </p:txBody>
      </p:sp>
      <p:graphicFrame>
        <p:nvGraphicFramePr>
          <p:cNvPr id="7" name="Content Placeholder 6">
            <a:extLst>
              <a:ext uri="{FF2B5EF4-FFF2-40B4-BE49-F238E27FC236}">
                <a16:creationId xmlns:a16="http://schemas.microsoft.com/office/drawing/2014/main" id="{5987D5BD-FDDE-4E8E-9973-C9E18FA1A65C}"/>
              </a:ext>
            </a:extLst>
          </p:cNvPr>
          <p:cNvGraphicFramePr>
            <a:graphicFrameLocks noGrp="1"/>
          </p:cNvGraphicFramePr>
          <p:nvPr>
            <p:ph idx="1"/>
            <p:extLst>
              <p:ext uri="{D42A27DB-BD31-4B8C-83A1-F6EECF244321}">
                <p14:modId xmlns:p14="http://schemas.microsoft.com/office/powerpoint/2010/main" val="3634250041"/>
              </p:ext>
            </p:extLst>
          </p:nvPr>
        </p:nvGraphicFramePr>
        <p:xfrm>
          <a:off x="643467" y="1802122"/>
          <a:ext cx="10905067" cy="4140412"/>
        </p:xfrm>
        <a:graphic>
          <a:graphicData uri="http://schemas.openxmlformats.org/drawingml/2006/table">
            <a:tbl>
              <a:tblPr firstRow="1" firstCol="1" bandRow="1"/>
              <a:tblGrid>
                <a:gridCol w="2741066">
                  <a:extLst>
                    <a:ext uri="{9D8B030D-6E8A-4147-A177-3AD203B41FA5}">
                      <a16:colId xmlns:a16="http://schemas.microsoft.com/office/drawing/2014/main" val="2278673070"/>
                    </a:ext>
                  </a:extLst>
                </a:gridCol>
                <a:gridCol w="2745011">
                  <a:extLst>
                    <a:ext uri="{9D8B030D-6E8A-4147-A177-3AD203B41FA5}">
                      <a16:colId xmlns:a16="http://schemas.microsoft.com/office/drawing/2014/main" val="2890567342"/>
                    </a:ext>
                  </a:extLst>
                </a:gridCol>
                <a:gridCol w="2745011">
                  <a:extLst>
                    <a:ext uri="{9D8B030D-6E8A-4147-A177-3AD203B41FA5}">
                      <a16:colId xmlns:a16="http://schemas.microsoft.com/office/drawing/2014/main" val="2347978469"/>
                    </a:ext>
                  </a:extLst>
                </a:gridCol>
                <a:gridCol w="2673979">
                  <a:extLst>
                    <a:ext uri="{9D8B030D-6E8A-4147-A177-3AD203B41FA5}">
                      <a16:colId xmlns:a16="http://schemas.microsoft.com/office/drawing/2014/main" val="3255696052"/>
                    </a:ext>
                  </a:extLst>
                </a:gridCol>
              </a:tblGrid>
              <a:tr h="1898304">
                <a:tc>
                  <a:txBody>
                    <a:bodyPr/>
                    <a:lstStyle/>
                    <a:p>
                      <a:pPr marL="0" marR="0" algn="l" fontAlgn="t">
                        <a:lnSpc>
                          <a:spcPct val="107000"/>
                        </a:lnSpc>
                        <a:spcBef>
                          <a:spcPts val="0"/>
                        </a:spcBef>
                        <a:spcAft>
                          <a:spcPts val="0"/>
                        </a:spcAft>
                      </a:pPr>
                      <a:r>
                        <a:rPr lang="en-US" sz="2700" b="0" i="0" u="none" strike="noStrike">
                          <a:effectLst/>
                          <a:latin typeface="Calibri" panose="020F0502020204030204" pitchFamily="34" charset="0"/>
                          <a:ea typeface="Calibri" panose="020F0502020204030204" pitchFamily="34" charset="0"/>
                          <a:cs typeface="Times New Roman" panose="02020603050405020304" pitchFamily="18" charset="0"/>
                        </a:rPr>
                        <a:t>Number of Compute Node</a:t>
                      </a:r>
                      <a:endParaRPr lang="en-US" sz="4500" b="0" i="0" u="none" strike="noStrike">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dirty="0">
                          <a:effectLst/>
                          <a:latin typeface="Calibri" panose="020F0502020204030204" pitchFamily="34" charset="0"/>
                          <a:ea typeface="Calibri" panose="020F0502020204030204" pitchFamily="34" charset="0"/>
                          <a:cs typeface="Times New Roman" panose="02020603050405020304" pitchFamily="18" charset="0"/>
                        </a:rPr>
                        <a:t>Parallel Section without multithreading (sec)</a:t>
                      </a:r>
                      <a:endParaRPr lang="en-US" sz="4500" b="0" i="0" u="none" strike="noStrike" dirty="0">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dirty="0">
                          <a:effectLst/>
                          <a:latin typeface="Calibri" panose="020F0502020204030204" pitchFamily="34" charset="0"/>
                          <a:ea typeface="Calibri" panose="020F0502020204030204" pitchFamily="34" charset="0"/>
                          <a:cs typeface="Times New Roman" panose="02020603050405020304" pitchFamily="18" charset="0"/>
                        </a:rPr>
                        <a:t>Parallel Section Runtime (68 threads) (sec)</a:t>
                      </a:r>
                      <a:endParaRPr lang="en-US" sz="4500" b="0" i="0" u="none" strike="noStrike" dirty="0">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a:effectLst/>
                          <a:latin typeface="Calibri" panose="020F0502020204030204" pitchFamily="34" charset="0"/>
                          <a:ea typeface="Calibri" panose="020F0502020204030204" pitchFamily="34" charset="0"/>
                          <a:cs typeface="Times New Roman" panose="02020603050405020304" pitchFamily="18" charset="0"/>
                        </a:rPr>
                        <a:t>Critical Section Runtime</a:t>
                      </a:r>
                      <a:endParaRPr lang="en-US" sz="4500" b="0" i="0" u="none" strike="noStrike">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3874840"/>
                  </a:ext>
                </a:extLst>
              </a:tr>
              <a:tr h="560527">
                <a:tc>
                  <a:txBody>
                    <a:bodyPr/>
                    <a:lstStyle/>
                    <a:p>
                      <a:pPr marL="0" marR="0" algn="l" fontAlgn="t">
                        <a:lnSpc>
                          <a:spcPct val="107000"/>
                        </a:lnSpc>
                        <a:spcBef>
                          <a:spcPts val="0"/>
                        </a:spcBef>
                        <a:spcAft>
                          <a:spcPts val="0"/>
                        </a:spcAft>
                      </a:pPr>
                      <a:r>
                        <a:rPr lang="en-US" sz="2700" b="0" i="0" u="none" strike="noStrike" dirty="0">
                          <a:effectLst/>
                          <a:latin typeface="Calibri" panose="020F0502020204030204" pitchFamily="34" charset="0"/>
                          <a:ea typeface="Calibri" panose="020F0502020204030204" pitchFamily="34" charset="0"/>
                          <a:cs typeface="Times New Roman" panose="02020603050405020304" pitchFamily="18" charset="0"/>
                        </a:rPr>
                        <a:t>4</a:t>
                      </a:r>
                      <a:endParaRPr lang="en-US" sz="4500" b="0" i="0" u="none" strike="noStrike" dirty="0">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dirty="0">
                          <a:effectLst/>
                          <a:latin typeface="Calibri" panose="020F0502020204030204" pitchFamily="34" charset="0"/>
                          <a:ea typeface="Calibri" panose="020F0502020204030204" pitchFamily="34" charset="0"/>
                          <a:cs typeface="Times New Roman" panose="02020603050405020304" pitchFamily="18" charset="0"/>
                        </a:rPr>
                        <a:t>388</a:t>
                      </a:r>
                      <a:endParaRPr lang="en-US" sz="4500" b="0" i="0" u="none" strike="noStrike" dirty="0">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dirty="0">
                          <a:effectLst/>
                          <a:latin typeface="Calibri" panose="020F0502020204030204" pitchFamily="34" charset="0"/>
                          <a:ea typeface="Calibri" panose="020F0502020204030204" pitchFamily="34" charset="0"/>
                          <a:cs typeface="Times New Roman" panose="02020603050405020304" pitchFamily="18" charset="0"/>
                        </a:rPr>
                        <a:t>15.045</a:t>
                      </a:r>
                      <a:endParaRPr lang="en-US" sz="4500" b="0" i="0" u="none" strike="noStrike" dirty="0">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dirty="0">
                          <a:effectLst/>
                          <a:latin typeface="Calibri" panose="020F0502020204030204" pitchFamily="34" charset="0"/>
                          <a:ea typeface="Calibri" panose="020F0502020204030204" pitchFamily="34" charset="0"/>
                          <a:cs typeface="Times New Roman" panose="02020603050405020304" pitchFamily="18" charset="0"/>
                        </a:rPr>
                        <a:t>0.11</a:t>
                      </a:r>
                      <a:endParaRPr lang="en-US" sz="4500" b="0" i="0" u="none" strike="noStrike" dirty="0">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1824514"/>
                  </a:ext>
                </a:extLst>
              </a:tr>
              <a:tr h="560527">
                <a:tc>
                  <a:txBody>
                    <a:bodyPr/>
                    <a:lstStyle/>
                    <a:p>
                      <a:pPr marL="0" marR="0" algn="l" fontAlgn="t">
                        <a:lnSpc>
                          <a:spcPct val="107000"/>
                        </a:lnSpc>
                        <a:spcBef>
                          <a:spcPts val="0"/>
                        </a:spcBef>
                        <a:spcAft>
                          <a:spcPts val="0"/>
                        </a:spcAft>
                      </a:pPr>
                      <a:r>
                        <a:rPr lang="en-US" sz="2700" b="0" i="0" u="none" strike="noStrike" dirty="0">
                          <a:effectLst/>
                          <a:latin typeface="Calibri" panose="020F0502020204030204" pitchFamily="34" charset="0"/>
                          <a:ea typeface="Calibri" panose="020F0502020204030204" pitchFamily="34" charset="0"/>
                          <a:cs typeface="Times New Roman" panose="02020603050405020304" pitchFamily="18" charset="0"/>
                        </a:rPr>
                        <a:t>8</a:t>
                      </a:r>
                      <a:endParaRPr lang="en-US" sz="4500" b="0" i="0" u="none" strike="noStrike" dirty="0">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dirty="0">
                          <a:effectLst/>
                          <a:latin typeface="Calibri" panose="020F0502020204030204" pitchFamily="34" charset="0"/>
                          <a:ea typeface="Calibri" panose="020F0502020204030204" pitchFamily="34" charset="0"/>
                          <a:cs typeface="Times New Roman" panose="02020603050405020304" pitchFamily="18" charset="0"/>
                        </a:rPr>
                        <a:t>215</a:t>
                      </a:r>
                      <a:endParaRPr lang="en-US" sz="4500" b="0" i="0" u="none" strike="noStrike" dirty="0">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dirty="0">
                          <a:effectLst/>
                          <a:latin typeface="Calibri" panose="020F0502020204030204" pitchFamily="34" charset="0"/>
                          <a:ea typeface="Calibri" panose="020F0502020204030204" pitchFamily="34" charset="0"/>
                          <a:cs typeface="Times New Roman" panose="02020603050405020304" pitchFamily="18" charset="0"/>
                        </a:rPr>
                        <a:t>7.49</a:t>
                      </a:r>
                      <a:endParaRPr lang="en-US" sz="4500" b="0" i="0" u="none" strike="noStrike" dirty="0">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a:effectLst/>
                          <a:latin typeface="Calibri" panose="020F0502020204030204" pitchFamily="34" charset="0"/>
                          <a:ea typeface="Calibri" panose="020F0502020204030204" pitchFamily="34" charset="0"/>
                          <a:cs typeface="Times New Roman" panose="02020603050405020304" pitchFamily="18" charset="0"/>
                        </a:rPr>
                        <a:t>0.052</a:t>
                      </a:r>
                      <a:endParaRPr lang="en-US" sz="4500" b="0" i="0" u="none" strike="noStrike">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228188"/>
                  </a:ext>
                </a:extLst>
              </a:tr>
              <a:tr h="560527">
                <a:tc>
                  <a:txBody>
                    <a:bodyPr/>
                    <a:lstStyle/>
                    <a:p>
                      <a:pPr marL="0" marR="0" algn="l" fontAlgn="t">
                        <a:lnSpc>
                          <a:spcPct val="107000"/>
                        </a:lnSpc>
                        <a:spcBef>
                          <a:spcPts val="0"/>
                        </a:spcBef>
                        <a:spcAft>
                          <a:spcPts val="0"/>
                        </a:spcAft>
                      </a:pPr>
                      <a:r>
                        <a:rPr lang="en-US" sz="2700" b="0" i="0" u="none" strike="noStrike">
                          <a:effectLst/>
                          <a:latin typeface="Calibri" panose="020F0502020204030204" pitchFamily="34" charset="0"/>
                          <a:ea typeface="Calibri" panose="020F0502020204030204" pitchFamily="34" charset="0"/>
                          <a:cs typeface="Times New Roman" panose="02020603050405020304" pitchFamily="18" charset="0"/>
                        </a:rPr>
                        <a:t>16</a:t>
                      </a:r>
                      <a:endParaRPr lang="en-US" sz="4500" b="0" i="0" u="none" strike="noStrike">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dirty="0">
                          <a:effectLst/>
                          <a:latin typeface="Calibri" panose="020F0502020204030204" pitchFamily="34" charset="0"/>
                          <a:ea typeface="Calibri" panose="020F0502020204030204" pitchFamily="34" charset="0"/>
                          <a:cs typeface="Times New Roman" panose="02020603050405020304" pitchFamily="18" charset="0"/>
                        </a:rPr>
                        <a:t>115</a:t>
                      </a:r>
                      <a:endParaRPr lang="en-US" sz="4500" b="0" i="0" u="none" strike="noStrike" dirty="0">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dirty="0">
                          <a:effectLst/>
                          <a:latin typeface="Calibri" panose="020F0502020204030204" pitchFamily="34" charset="0"/>
                          <a:ea typeface="Calibri" panose="020F0502020204030204" pitchFamily="34" charset="0"/>
                          <a:cs typeface="Times New Roman" panose="02020603050405020304" pitchFamily="18" charset="0"/>
                        </a:rPr>
                        <a:t>3.68</a:t>
                      </a:r>
                      <a:endParaRPr lang="en-US" sz="4500" b="0" i="0" u="none" strike="noStrike" dirty="0">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a:effectLst/>
                          <a:latin typeface="Calibri" panose="020F0502020204030204" pitchFamily="34" charset="0"/>
                          <a:ea typeface="Calibri" panose="020F0502020204030204" pitchFamily="34" charset="0"/>
                          <a:cs typeface="Times New Roman" panose="02020603050405020304" pitchFamily="18" charset="0"/>
                        </a:rPr>
                        <a:t>0.0324</a:t>
                      </a:r>
                      <a:endParaRPr lang="en-US" sz="4500" b="0" i="0" u="none" strike="noStrike">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1760419"/>
                  </a:ext>
                </a:extLst>
              </a:tr>
              <a:tr h="560527">
                <a:tc>
                  <a:txBody>
                    <a:bodyPr/>
                    <a:lstStyle/>
                    <a:p>
                      <a:pPr marL="0" marR="0" algn="l" fontAlgn="t">
                        <a:lnSpc>
                          <a:spcPct val="107000"/>
                        </a:lnSpc>
                        <a:spcBef>
                          <a:spcPts val="0"/>
                        </a:spcBef>
                        <a:spcAft>
                          <a:spcPts val="0"/>
                        </a:spcAft>
                      </a:pPr>
                      <a:r>
                        <a:rPr lang="en-US" sz="2700" b="0" i="0" u="none" strike="noStrike">
                          <a:effectLst/>
                          <a:latin typeface="Calibri" panose="020F0502020204030204" pitchFamily="34" charset="0"/>
                          <a:ea typeface="Calibri" panose="020F0502020204030204" pitchFamily="34" charset="0"/>
                          <a:cs typeface="Times New Roman" panose="02020603050405020304" pitchFamily="18" charset="0"/>
                        </a:rPr>
                        <a:t>32</a:t>
                      </a:r>
                      <a:endParaRPr lang="en-US" sz="4500" b="0" i="0" u="none" strike="noStrike">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dirty="0">
                          <a:effectLst/>
                          <a:latin typeface="Calibri" panose="020F0502020204030204" pitchFamily="34" charset="0"/>
                          <a:ea typeface="Calibri" panose="020F0502020204030204" pitchFamily="34" charset="0"/>
                          <a:cs typeface="Times New Roman" panose="02020603050405020304" pitchFamily="18" charset="0"/>
                        </a:rPr>
                        <a:t>64</a:t>
                      </a:r>
                      <a:endParaRPr lang="en-US" sz="4500" b="0" i="0" u="none" strike="noStrike" dirty="0">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dirty="0">
                          <a:effectLst/>
                          <a:latin typeface="Calibri" panose="020F0502020204030204" pitchFamily="34" charset="0"/>
                          <a:ea typeface="Calibri" panose="020F0502020204030204" pitchFamily="34" charset="0"/>
                          <a:cs typeface="Times New Roman" panose="02020603050405020304" pitchFamily="18" charset="0"/>
                        </a:rPr>
                        <a:t>1.72</a:t>
                      </a:r>
                      <a:endParaRPr lang="en-US" sz="4500" b="0" i="0" u="none" strike="noStrike" dirty="0">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700" b="0" i="0" u="none" strike="noStrike" dirty="0">
                          <a:effectLst/>
                          <a:latin typeface="Calibri" panose="020F0502020204030204" pitchFamily="34" charset="0"/>
                          <a:ea typeface="Calibri" panose="020F0502020204030204" pitchFamily="34" charset="0"/>
                          <a:cs typeface="Times New Roman" panose="02020603050405020304" pitchFamily="18" charset="0"/>
                        </a:rPr>
                        <a:t>0.0259</a:t>
                      </a:r>
                      <a:endParaRPr lang="en-US" sz="4500" b="0" i="0" u="none" strike="noStrike" dirty="0">
                        <a:effectLst/>
                        <a:latin typeface="Arial" panose="020B0604020202020204" pitchFamily="34" charset="0"/>
                      </a:endParaRPr>
                    </a:p>
                  </a:txBody>
                  <a:tcPr marL="170478" marR="170478" marT="2367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6717870"/>
                  </a:ext>
                </a:extLst>
              </a:tr>
            </a:tbl>
          </a:graphicData>
        </a:graphic>
      </p:graphicFrame>
    </p:spTree>
    <p:extLst>
      <p:ext uri="{BB962C8B-B14F-4D97-AF65-F5344CB8AC3E}">
        <p14:creationId xmlns:p14="http://schemas.microsoft.com/office/powerpoint/2010/main" val="319947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B1EDB-B33F-4E43-AF87-D21757FFAC18}"/>
              </a:ext>
            </a:extLst>
          </p:cNvPr>
          <p:cNvSpPr>
            <a:spLocks noGrp="1"/>
          </p:cNvSpPr>
          <p:nvPr>
            <p:ph type="title"/>
          </p:nvPr>
        </p:nvSpPr>
        <p:spPr>
          <a:xfrm>
            <a:off x="838200" y="111905"/>
            <a:ext cx="10515600" cy="1325563"/>
          </a:xfrm>
        </p:spPr>
        <p:txBody>
          <a:bodyPr/>
          <a:lstStyle/>
          <a:p>
            <a:r>
              <a:rPr lang="en-US" dirty="0" err="1"/>
              <a:t>Vtune</a:t>
            </a:r>
            <a:r>
              <a:rPr lang="en-US" dirty="0"/>
              <a:t> Memory Access Analysis Summary</a:t>
            </a:r>
          </a:p>
        </p:txBody>
      </p:sp>
      <p:pic>
        <p:nvPicPr>
          <p:cNvPr id="6" name="Content Placeholder 5" descr="Graphical user interface, text, application, email&#10;&#10;Description automatically generated">
            <a:extLst>
              <a:ext uri="{FF2B5EF4-FFF2-40B4-BE49-F238E27FC236}">
                <a16:creationId xmlns:a16="http://schemas.microsoft.com/office/drawing/2014/main" id="{0C5C0D34-9CF1-4FD2-B723-B4EF30B6E7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0386" y="1445797"/>
            <a:ext cx="8131228" cy="4351338"/>
          </a:xfrm>
        </p:spPr>
      </p:pic>
      <p:sp>
        <p:nvSpPr>
          <p:cNvPr id="4" name="Slide Number Placeholder 3">
            <a:extLst>
              <a:ext uri="{FF2B5EF4-FFF2-40B4-BE49-F238E27FC236}">
                <a16:creationId xmlns:a16="http://schemas.microsoft.com/office/drawing/2014/main" id="{FBF17D59-977E-4E3C-8ED6-ED26D4BE3C49}"/>
              </a:ext>
            </a:extLst>
          </p:cNvPr>
          <p:cNvSpPr>
            <a:spLocks noGrp="1"/>
          </p:cNvSpPr>
          <p:nvPr>
            <p:ph type="sldNum" sz="quarter" idx="12"/>
          </p:nvPr>
        </p:nvSpPr>
        <p:spPr/>
        <p:txBody>
          <a:bodyPr/>
          <a:lstStyle/>
          <a:p>
            <a:fld id="{C3B5A5B2-3A90-48DA-8FB3-7906A4016CA6}" type="slidenum">
              <a:rPr lang="en-US" smtClean="0"/>
              <a:t>8</a:t>
            </a:fld>
            <a:endParaRPr lang="en-US"/>
          </a:p>
        </p:txBody>
      </p:sp>
      <p:sp>
        <p:nvSpPr>
          <p:cNvPr id="7" name="TextBox 6">
            <a:extLst>
              <a:ext uri="{FF2B5EF4-FFF2-40B4-BE49-F238E27FC236}">
                <a16:creationId xmlns:a16="http://schemas.microsoft.com/office/drawing/2014/main" id="{D7B37082-0877-4678-898E-3173ADE43323}"/>
              </a:ext>
            </a:extLst>
          </p:cNvPr>
          <p:cNvSpPr txBox="1"/>
          <p:nvPr/>
        </p:nvSpPr>
        <p:spPr>
          <a:xfrm>
            <a:off x="1195754" y="6089062"/>
            <a:ext cx="9495692" cy="523220"/>
          </a:xfrm>
          <a:prstGeom prst="rect">
            <a:avLst/>
          </a:prstGeom>
          <a:noFill/>
        </p:spPr>
        <p:txBody>
          <a:bodyPr wrap="square" rtlCol="0">
            <a:spAutoFit/>
          </a:bodyPr>
          <a:lstStyle/>
          <a:p>
            <a:r>
              <a:rPr lang="en-US" sz="1400" dirty="0"/>
              <a:t>From the </a:t>
            </a:r>
            <a:r>
              <a:rPr lang="en-US" sz="1400" dirty="0" err="1"/>
              <a:t>Vtune</a:t>
            </a:r>
            <a:r>
              <a:rPr lang="en-US" sz="1400" dirty="0"/>
              <a:t> </a:t>
            </a:r>
            <a:r>
              <a:rPr lang="en-US" sz="1400" dirty="0" err="1"/>
              <a:t>MemoryAccess</a:t>
            </a:r>
            <a:r>
              <a:rPr lang="en-US" sz="1400" dirty="0"/>
              <a:t> Analysis, it appears there is no major concern related to L1, L2 latency. From the Bottom up view (next slide), more bandwidth is consumed on Read than Write. This analysis is done on parallel </a:t>
            </a:r>
            <a:r>
              <a:rPr lang="en-US" sz="1400" dirty="0" err="1"/>
              <a:t>communityOptimization</a:t>
            </a:r>
            <a:r>
              <a:rPr lang="en-US" sz="1400" dirty="0"/>
              <a:t> Code. </a:t>
            </a:r>
          </a:p>
        </p:txBody>
      </p:sp>
    </p:spTree>
    <p:extLst>
      <p:ext uri="{BB962C8B-B14F-4D97-AF65-F5344CB8AC3E}">
        <p14:creationId xmlns:p14="http://schemas.microsoft.com/office/powerpoint/2010/main" val="17251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92393-34E3-4A04-9B47-137997408ADB}"/>
              </a:ext>
            </a:extLst>
          </p:cNvPr>
          <p:cNvSpPr>
            <a:spLocks noGrp="1"/>
          </p:cNvSpPr>
          <p:nvPr>
            <p:ph type="title"/>
          </p:nvPr>
        </p:nvSpPr>
        <p:spPr>
          <a:xfrm>
            <a:off x="838200" y="97839"/>
            <a:ext cx="10515600" cy="1325563"/>
          </a:xfrm>
        </p:spPr>
        <p:txBody>
          <a:bodyPr/>
          <a:lstStyle/>
          <a:p>
            <a:r>
              <a:rPr lang="en-US" dirty="0" err="1"/>
              <a:t>Vtune</a:t>
            </a:r>
            <a:r>
              <a:rPr lang="en-US" dirty="0"/>
              <a:t> Memory Analysis Bottom up view</a:t>
            </a:r>
          </a:p>
        </p:txBody>
      </p:sp>
      <p:pic>
        <p:nvPicPr>
          <p:cNvPr id="6" name="Content Placeholder 5">
            <a:extLst>
              <a:ext uri="{FF2B5EF4-FFF2-40B4-BE49-F238E27FC236}">
                <a16:creationId xmlns:a16="http://schemas.microsoft.com/office/drawing/2014/main" id="{FC287C60-105B-4038-9364-B2B98331C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4817" y="1253331"/>
            <a:ext cx="8142366" cy="4351338"/>
          </a:xfrm>
        </p:spPr>
      </p:pic>
      <p:sp>
        <p:nvSpPr>
          <p:cNvPr id="4" name="Slide Number Placeholder 3">
            <a:extLst>
              <a:ext uri="{FF2B5EF4-FFF2-40B4-BE49-F238E27FC236}">
                <a16:creationId xmlns:a16="http://schemas.microsoft.com/office/drawing/2014/main" id="{0BFF624B-3A0C-4E60-9115-C9E2D0BD7B4E}"/>
              </a:ext>
            </a:extLst>
          </p:cNvPr>
          <p:cNvSpPr>
            <a:spLocks noGrp="1"/>
          </p:cNvSpPr>
          <p:nvPr>
            <p:ph type="sldNum" sz="quarter" idx="12"/>
          </p:nvPr>
        </p:nvSpPr>
        <p:spPr/>
        <p:txBody>
          <a:bodyPr/>
          <a:lstStyle/>
          <a:p>
            <a:fld id="{C3B5A5B2-3A90-48DA-8FB3-7906A4016CA6}" type="slidenum">
              <a:rPr lang="en-US" smtClean="0"/>
              <a:t>9</a:t>
            </a:fld>
            <a:endParaRPr lang="en-US"/>
          </a:p>
        </p:txBody>
      </p:sp>
      <p:sp>
        <p:nvSpPr>
          <p:cNvPr id="7" name="TextBox 6">
            <a:extLst>
              <a:ext uri="{FF2B5EF4-FFF2-40B4-BE49-F238E27FC236}">
                <a16:creationId xmlns:a16="http://schemas.microsoft.com/office/drawing/2014/main" id="{2E8DB1B2-7046-4C03-9DC0-8BD23EA5FF39}"/>
              </a:ext>
            </a:extLst>
          </p:cNvPr>
          <p:cNvSpPr txBox="1"/>
          <p:nvPr/>
        </p:nvSpPr>
        <p:spPr>
          <a:xfrm>
            <a:off x="1533378" y="5992837"/>
            <a:ext cx="8862647" cy="923330"/>
          </a:xfrm>
          <a:prstGeom prst="rect">
            <a:avLst/>
          </a:prstGeom>
          <a:noFill/>
        </p:spPr>
        <p:txBody>
          <a:bodyPr wrap="square" rtlCol="0">
            <a:spAutoFit/>
          </a:bodyPr>
          <a:lstStyle/>
          <a:p>
            <a:r>
              <a:rPr lang="en-US" dirty="0"/>
              <a:t>The bandwidth utilization is more on MCDRAM than the DRAM, in fact the DRAM has very low bandwidth utilization. The reason could be using small size network (</a:t>
            </a:r>
            <a:r>
              <a:rPr lang="en-US" dirty="0" err="1"/>
              <a:t>youtube</a:t>
            </a:r>
            <a:r>
              <a:rPr lang="en-US" dirty="0"/>
              <a:t>) that fit entirely on MCDRAM. To verify the assumption, I need to run bigger network such as Orkut.</a:t>
            </a:r>
          </a:p>
        </p:txBody>
      </p:sp>
    </p:spTree>
    <p:extLst>
      <p:ext uri="{BB962C8B-B14F-4D97-AF65-F5344CB8AC3E}">
        <p14:creationId xmlns:p14="http://schemas.microsoft.com/office/powerpoint/2010/main" val="3373021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385</Words>
  <Application>Microsoft Office PowerPoint</Application>
  <PresentationFormat>Widescreen</PresentationFormat>
  <Paragraphs>64</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Weekly Meeting</vt:lpstr>
      <vt:lpstr>Outline</vt:lpstr>
      <vt:lpstr>Percentage Breakdown of the Compute Kernels (Old Vs New)</vt:lpstr>
      <vt:lpstr>Execution Time Comparison (Old vs New)</vt:lpstr>
      <vt:lpstr>Percentage Breakdown of the Compute Kernels (Old vs New) Cont.</vt:lpstr>
      <vt:lpstr>Execution Time Comparison (Old vs New)</vt:lpstr>
      <vt:lpstr>Parallel vs Critical Section Runtime Comparison (Community Optimization)</vt:lpstr>
      <vt:lpstr>Vtune Memory Access Analysis Summary</vt:lpstr>
      <vt:lpstr>Vtune Memory Analysis Bottom up view</vt:lpstr>
      <vt:lpstr>Effect of Unordered_Map Memory Pre-Allocation on CPI Rate</vt:lpstr>
      <vt:lpstr>Appendix</vt:lpstr>
      <vt:lpstr>Node prefetch, Outlinks prefetch Combined</vt:lpstr>
      <vt:lpstr>Node prefetch, Outlinks prefetch Combined</vt:lpstr>
      <vt:lpstr>Node prefetch, Outlinks prefetch Combined</vt:lpstr>
      <vt:lpstr>Next Iterator node prefetch of current Adjacency List (inside loop prefetch)</vt:lpstr>
      <vt:lpstr>Next Iterator node prefetch of current Adjacency List (inside loop prefetch)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dc:title>
  <dc:creator>Md Kauser Ahmmed</dc:creator>
  <cp:lastModifiedBy>Md Kauser Ahmmed</cp:lastModifiedBy>
  <cp:revision>13</cp:revision>
  <dcterms:created xsi:type="dcterms:W3CDTF">2021-03-19T17:18:34Z</dcterms:created>
  <dcterms:modified xsi:type="dcterms:W3CDTF">2021-03-26T23:02:09Z</dcterms:modified>
</cp:coreProperties>
</file>