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56" r:id="rId3"/>
    <p:sldId id="259" r:id="rId4"/>
    <p:sldId id="277" r:id="rId5"/>
    <p:sldId id="279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86642" autoAdjust="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3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6,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079292" y="2068643"/>
            <a:ext cx="10133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Capturing memory bandwidth for hashing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SpGEMM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Capturing memory latency for hashing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Roofline analysis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 Bandwidth Analysis for KNL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8B40AF-5344-4046-B268-01D1A8551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44739"/>
              </p:ext>
            </p:extLst>
          </p:nvPr>
        </p:nvGraphicFramePr>
        <p:xfrm>
          <a:off x="650449" y="3399490"/>
          <a:ext cx="10901476" cy="2364697"/>
        </p:xfrm>
        <a:graphic>
          <a:graphicData uri="http://schemas.openxmlformats.org/drawingml/2006/table">
            <a:tbl>
              <a:tblPr firstRow="1" firstCol="1" bandRow="1"/>
              <a:tblGrid>
                <a:gridCol w="1443218">
                  <a:extLst>
                    <a:ext uri="{9D8B030D-6E8A-4147-A177-3AD203B41FA5}">
                      <a16:colId xmlns:a16="http://schemas.microsoft.com/office/drawing/2014/main" val="1709815129"/>
                    </a:ext>
                  </a:extLst>
                </a:gridCol>
                <a:gridCol w="1356431">
                  <a:extLst>
                    <a:ext uri="{9D8B030D-6E8A-4147-A177-3AD203B41FA5}">
                      <a16:colId xmlns:a16="http://schemas.microsoft.com/office/drawing/2014/main" val="1639085774"/>
                    </a:ext>
                  </a:extLst>
                </a:gridCol>
                <a:gridCol w="1259433">
                  <a:extLst>
                    <a:ext uri="{9D8B030D-6E8A-4147-A177-3AD203B41FA5}">
                      <a16:colId xmlns:a16="http://schemas.microsoft.com/office/drawing/2014/main" val="1960940102"/>
                    </a:ext>
                  </a:extLst>
                </a:gridCol>
                <a:gridCol w="1313548">
                  <a:extLst>
                    <a:ext uri="{9D8B030D-6E8A-4147-A177-3AD203B41FA5}">
                      <a16:colId xmlns:a16="http://schemas.microsoft.com/office/drawing/2014/main" val="2607526440"/>
                    </a:ext>
                  </a:extLst>
                </a:gridCol>
                <a:gridCol w="1257391">
                  <a:extLst>
                    <a:ext uri="{9D8B030D-6E8A-4147-A177-3AD203B41FA5}">
                      <a16:colId xmlns:a16="http://schemas.microsoft.com/office/drawing/2014/main" val="2238138333"/>
                    </a:ext>
                  </a:extLst>
                </a:gridCol>
                <a:gridCol w="907690">
                  <a:extLst>
                    <a:ext uri="{9D8B030D-6E8A-4147-A177-3AD203B41FA5}">
                      <a16:colId xmlns:a16="http://schemas.microsoft.com/office/drawing/2014/main" val="1555626050"/>
                    </a:ext>
                  </a:extLst>
                </a:gridCol>
                <a:gridCol w="1313548">
                  <a:extLst>
                    <a:ext uri="{9D8B030D-6E8A-4147-A177-3AD203B41FA5}">
                      <a16:colId xmlns:a16="http://schemas.microsoft.com/office/drawing/2014/main" val="3669322076"/>
                    </a:ext>
                  </a:extLst>
                </a:gridCol>
                <a:gridCol w="1257391">
                  <a:extLst>
                    <a:ext uri="{9D8B030D-6E8A-4147-A177-3AD203B41FA5}">
                      <a16:colId xmlns:a16="http://schemas.microsoft.com/office/drawing/2014/main" val="1680396089"/>
                    </a:ext>
                  </a:extLst>
                </a:gridCol>
                <a:gridCol w="792826">
                  <a:extLst>
                    <a:ext uri="{9D8B030D-6E8A-4147-A177-3AD203B41FA5}">
                      <a16:colId xmlns:a16="http://schemas.microsoft.com/office/drawing/2014/main" val="929654987"/>
                    </a:ext>
                  </a:extLst>
                </a:gridCol>
              </a:tblGrid>
              <a:tr h="494279">
                <a:tc row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Name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of MPI Processes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PageSize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Bandwidth based on Memory Type (GB/sec)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43326"/>
                  </a:ext>
                </a:extLst>
              </a:tr>
              <a:tr h="4942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MCDRAM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DRAM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204675"/>
                  </a:ext>
                </a:extLst>
              </a:tr>
              <a:tr h="6510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Observed Peak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Observed Peak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662945"/>
                  </a:ext>
                </a:extLst>
              </a:tr>
              <a:tr h="362567">
                <a:tc row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2M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~400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~92 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7027" marR="147027" marT="73514" marB="735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391881"/>
                  </a:ext>
                </a:extLst>
              </a:tr>
              <a:tr h="3625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4M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17.61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US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0271" marR="110271" marT="153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E579-DC09-4736-88DB-5020F84C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36576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Memory Bandwidth Analysis for Haswell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B84D499-7B65-479E-A1D1-906DFA5B85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096575"/>
              </p:ext>
            </p:extLst>
          </p:nvPr>
        </p:nvGraphicFramePr>
        <p:xfrm>
          <a:off x="650449" y="3071552"/>
          <a:ext cx="10901475" cy="3020573"/>
        </p:xfrm>
        <a:graphic>
          <a:graphicData uri="http://schemas.openxmlformats.org/drawingml/2006/table">
            <a:tbl>
              <a:tblPr firstRow="1" firstCol="1" bandRow="1"/>
              <a:tblGrid>
                <a:gridCol w="1410868">
                  <a:extLst>
                    <a:ext uri="{9D8B030D-6E8A-4147-A177-3AD203B41FA5}">
                      <a16:colId xmlns:a16="http://schemas.microsoft.com/office/drawing/2014/main" val="2877178338"/>
                    </a:ext>
                  </a:extLst>
                </a:gridCol>
                <a:gridCol w="1393400">
                  <a:extLst>
                    <a:ext uri="{9D8B030D-6E8A-4147-A177-3AD203B41FA5}">
                      <a16:colId xmlns:a16="http://schemas.microsoft.com/office/drawing/2014/main" val="1101785702"/>
                    </a:ext>
                  </a:extLst>
                </a:gridCol>
                <a:gridCol w="1231204">
                  <a:extLst>
                    <a:ext uri="{9D8B030D-6E8A-4147-A177-3AD203B41FA5}">
                      <a16:colId xmlns:a16="http://schemas.microsoft.com/office/drawing/2014/main" val="3191321663"/>
                    </a:ext>
                  </a:extLst>
                </a:gridCol>
                <a:gridCol w="1284105">
                  <a:extLst>
                    <a:ext uri="{9D8B030D-6E8A-4147-A177-3AD203B41FA5}">
                      <a16:colId xmlns:a16="http://schemas.microsoft.com/office/drawing/2014/main" val="2152492407"/>
                    </a:ext>
                  </a:extLst>
                </a:gridCol>
                <a:gridCol w="1229207">
                  <a:extLst>
                    <a:ext uri="{9D8B030D-6E8A-4147-A177-3AD203B41FA5}">
                      <a16:colId xmlns:a16="http://schemas.microsoft.com/office/drawing/2014/main" val="340027860"/>
                    </a:ext>
                  </a:extLst>
                </a:gridCol>
                <a:gridCol w="1064324">
                  <a:extLst>
                    <a:ext uri="{9D8B030D-6E8A-4147-A177-3AD203B41FA5}">
                      <a16:colId xmlns:a16="http://schemas.microsoft.com/office/drawing/2014/main" val="4061503296"/>
                    </a:ext>
                  </a:extLst>
                </a:gridCol>
                <a:gridCol w="1284105">
                  <a:extLst>
                    <a:ext uri="{9D8B030D-6E8A-4147-A177-3AD203B41FA5}">
                      <a16:colId xmlns:a16="http://schemas.microsoft.com/office/drawing/2014/main" val="3438345314"/>
                    </a:ext>
                  </a:extLst>
                </a:gridCol>
                <a:gridCol w="1229207">
                  <a:extLst>
                    <a:ext uri="{9D8B030D-6E8A-4147-A177-3AD203B41FA5}">
                      <a16:colId xmlns:a16="http://schemas.microsoft.com/office/drawing/2014/main" val="493169329"/>
                    </a:ext>
                  </a:extLst>
                </a:gridCol>
                <a:gridCol w="775055">
                  <a:extLst>
                    <a:ext uri="{9D8B030D-6E8A-4147-A177-3AD203B41FA5}">
                      <a16:colId xmlns:a16="http://schemas.microsoft.com/office/drawing/2014/main" val="1820912749"/>
                    </a:ext>
                  </a:extLst>
                </a:gridCol>
              </a:tblGrid>
              <a:tr h="483200">
                <a:tc row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Name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 of MPI Processes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PageSize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Bandwidth based on Memory Type (GB/sec)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551552"/>
                  </a:ext>
                </a:extLst>
              </a:tr>
              <a:tr h="483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DRAM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QPI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40470"/>
                  </a:ext>
                </a:extLst>
              </a:tr>
              <a:tr h="6364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Observed Peak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Observed Peak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494469"/>
                  </a:ext>
                </a:extLst>
              </a:tr>
              <a:tr h="354440">
                <a:tc rowSpan="4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~130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32.74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~70 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732" marR="143732" marT="71866" marB="7186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72569"/>
                  </a:ext>
                </a:extLst>
              </a:tr>
              <a:tr h="354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32.51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5.62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850409"/>
                  </a:ext>
                </a:extLst>
              </a:tr>
              <a:tr h="354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32.88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5.86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11582"/>
                  </a:ext>
                </a:extLst>
              </a:tr>
              <a:tr h="354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16M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33.55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799" marR="107799" marT="1497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5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0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709-A33A-4322-858B-AA8430B1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Load vs Latency (</a:t>
            </a: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en-US" dirty="0" err="1"/>
              <a:t>hugepage</a:t>
            </a:r>
            <a:r>
              <a:rPr lang="en-US" dirty="0"/>
              <a:t> 2M)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DA8C4BD-EF99-401C-AF9A-A0F8EA02F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2510631"/>
            <a:ext cx="10467975" cy="2981325"/>
          </a:xfrm>
        </p:spPr>
      </p:pic>
    </p:spTree>
    <p:extLst>
      <p:ext uri="{BB962C8B-B14F-4D97-AF65-F5344CB8AC3E}">
        <p14:creationId xmlns:p14="http://schemas.microsoft.com/office/powerpoint/2010/main" val="176612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709-A33A-4322-858B-AA8430B1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Load vs Latency (</a:t>
            </a: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en-US" dirty="0" err="1"/>
              <a:t>hugepage</a:t>
            </a:r>
            <a:r>
              <a:rPr lang="en-US" dirty="0"/>
              <a:t> 4M)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9C922E-9AA7-4987-9D7F-81661044A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539206"/>
            <a:ext cx="10382250" cy="2924175"/>
          </a:xfrm>
        </p:spPr>
      </p:pic>
    </p:spTree>
    <p:extLst>
      <p:ext uri="{BB962C8B-B14F-4D97-AF65-F5344CB8AC3E}">
        <p14:creationId xmlns:p14="http://schemas.microsoft.com/office/powerpoint/2010/main" val="121606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709-A33A-4322-858B-AA8430B1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Load vs Latency (</a:t>
            </a:r>
            <a:r>
              <a:rPr lang="en-US" dirty="0" err="1"/>
              <a:t>haswell</a:t>
            </a:r>
            <a:r>
              <a:rPr lang="en-US" dirty="0"/>
              <a:t> </a:t>
            </a:r>
            <a:r>
              <a:rPr lang="en-US" dirty="0" err="1"/>
              <a:t>hugepage</a:t>
            </a:r>
            <a:r>
              <a:rPr lang="en-US" dirty="0"/>
              <a:t> 8M)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69B8D8-8F28-4434-A20F-08338C794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520156"/>
            <a:ext cx="10382250" cy="2962275"/>
          </a:xfrm>
        </p:spPr>
      </p:pic>
    </p:spTree>
    <p:extLst>
      <p:ext uri="{BB962C8B-B14F-4D97-AF65-F5344CB8AC3E}">
        <p14:creationId xmlns:p14="http://schemas.microsoft.com/office/powerpoint/2010/main" val="368492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709-A33A-4322-858B-AA8430B1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Load vs Latency (haswell hugepage 16M)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A5F6D8-128B-4A7C-9B2C-44F7B156F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2467769"/>
            <a:ext cx="10334625" cy="3067050"/>
          </a:xfrm>
        </p:spPr>
      </p:pic>
    </p:spTree>
    <p:extLst>
      <p:ext uri="{BB962C8B-B14F-4D97-AF65-F5344CB8AC3E}">
        <p14:creationId xmlns:p14="http://schemas.microsoft.com/office/powerpoint/2010/main" val="246485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163</Words>
  <Application>Microsoft Office PowerPoint</Application>
  <PresentationFormat>Widescreen</PresentationFormat>
  <Paragraphs>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Weekly Meeting</vt:lpstr>
      <vt:lpstr>PowerPoint Presentation</vt:lpstr>
      <vt:lpstr>Memory Bandwidth Analysis for KNL</vt:lpstr>
      <vt:lpstr>Memory Bandwidth Analysis for Haswell</vt:lpstr>
      <vt:lpstr>Load vs Latency (haswell hugepage 2M)</vt:lpstr>
      <vt:lpstr>Load vs Latency (haswell hugepage 4M)</vt:lpstr>
      <vt:lpstr>Load vs Latency (haswell hugepage 8M)</vt:lpstr>
      <vt:lpstr>Load vs Latency (haswell hugepage 16M)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2020-08-06T16:25:41Z</dcterms:created>
  <dcterms:modified xsi:type="dcterms:W3CDTF">2020-08-06T16:30:14Z</dcterms:modified>
</cp:coreProperties>
</file>