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1" r:id="rId2"/>
    <p:sldId id="256" r:id="rId3"/>
    <p:sldId id="259" r:id="rId4"/>
    <p:sldId id="284" r:id="rId5"/>
    <p:sldId id="277" r:id="rId6"/>
    <p:sldId id="28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56EDB-2F38-4CA6-8122-BDEE3AA03212}" v="24" dt="2020-08-13T16:17:05.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6642" autoAdjust="0"/>
  </p:normalViewPr>
  <p:slideViewPr>
    <p:cSldViewPr snapToGrid="0">
      <p:cViewPr varScale="1">
        <p:scale>
          <a:sx n="62" d="100"/>
          <a:sy n="62" d="100"/>
        </p:scale>
        <p:origin x="9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Kauser Ahmmed" userId="81e39d19-8d5c-4ffe-9a82-20799efac8e0" providerId="ADAL" clId="{3FB56EDB-2F38-4CA6-8122-BDEE3AA03212}"/>
    <pc:docChg chg="undo custSel mod addSld delSld modSld">
      <pc:chgData name="Md Kauser Ahmmed" userId="81e39d19-8d5c-4ffe-9a82-20799efac8e0" providerId="ADAL" clId="{3FB56EDB-2F38-4CA6-8122-BDEE3AA03212}" dt="2020-08-13T16:17:18.026" v="415" actId="26606"/>
      <pc:docMkLst>
        <pc:docMk/>
      </pc:docMkLst>
      <pc:sldChg chg="modSp">
        <pc:chgData name="Md Kauser Ahmmed" userId="81e39d19-8d5c-4ffe-9a82-20799efac8e0" providerId="ADAL" clId="{3FB56EDB-2F38-4CA6-8122-BDEE3AA03212}" dt="2020-08-13T16:07:26.918" v="10" actId="20577"/>
        <pc:sldMkLst>
          <pc:docMk/>
          <pc:sldMk cId="1659930921" sldId="256"/>
        </pc:sldMkLst>
        <pc:spChg chg="mod">
          <ac:chgData name="Md Kauser Ahmmed" userId="81e39d19-8d5c-4ffe-9a82-20799efac8e0" providerId="ADAL" clId="{3FB56EDB-2F38-4CA6-8122-BDEE3AA03212}" dt="2020-08-13T16:07:26.918" v="10" actId="20577"/>
          <ac:spMkLst>
            <pc:docMk/>
            <pc:sldMk cId="1659930921" sldId="256"/>
            <ac:spMk id="6" creationId="{1EEBDA52-BE46-433D-AB6E-4D2949F916FF}"/>
          </ac:spMkLst>
        </pc:spChg>
      </pc:sldChg>
      <pc:sldChg chg="addSp delSp modSp">
        <pc:chgData name="Md Kauser Ahmmed" userId="81e39d19-8d5c-4ffe-9a82-20799efac8e0" providerId="ADAL" clId="{3FB56EDB-2F38-4CA6-8122-BDEE3AA03212}" dt="2020-08-13T16:13:15.132" v="309" actId="114"/>
        <pc:sldMkLst>
          <pc:docMk/>
          <pc:sldMk cId="4056875156" sldId="259"/>
        </pc:sldMkLst>
        <pc:spChg chg="mod">
          <ac:chgData name="Md Kauser Ahmmed" userId="81e39d19-8d5c-4ffe-9a82-20799efac8e0" providerId="ADAL" clId="{3FB56EDB-2F38-4CA6-8122-BDEE3AA03212}" dt="2020-08-13T16:08:23.649" v="52" actId="20577"/>
          <ac:spMkLst>
            <pc:docMk/>
            <pc:sldMk cId="4056875156" sldId="259"/>
            <ac:spMk id="2" creationId="{45F2AC63-EFDA-4E7C-A71C-7D3EE46A34E8}"/>
          </ac:spMkLst>
        </pc:spChg>
        <pc:spChg chg="add mod">
          <ac:chgData name="Md Kauser Ahmmed" userId="81e39d19-8d5c-4ffe-9a82-20799efac8e0" providerId="ADAL" clId="{3FB56EDB-2F38-4CA6-8122-BDEE3AA03212}" dt="2020-08-13T16:13:15.132" v="309" actId="114"/>
          <ac:spMkLst>
            <pc:docMk/>
            <pc:sldMk cId="4056875156" sldId="259"/>
            <ac:spMk id="5" creationId="{3B3F8C9C-33C8-4308-AE5B-78786A407AED}"/>
          </ac:spMkLst>
        </pc:spChg>
        <pc:spChg chg="del">
          <ac:chgData name="Md Kauser Ahmmed" userId="81e39d19-8d5c-4ffe-9a82-20799efac8e0" providerId="ADAL" clId="{3FB56EDB-2F38-4CA6-8122-BDEE3AA03212}" dt="2020-08-13T16:08:01.098" v="13" actId="26606"/>
          <ac:spMkLst>
            <pc:docMk/>
            <pc:sldMk cId="4056875156" sldId="259"/>
            <ac:spMk id="9" creationId="{1045B59B-615E-4718-A150-42DE5D03E1C8}"/>
          </ac:spMkLst>
        </pc:spChg>
        <pc:spChg chg="del">
          <ac:chgData name="Md Kauser Ahmmed" userId="81e39d19-8d5c-4ffe-9a82-20799efac8e0" providerId="ADAL" clId="{3FB56EDB-2F38-4CA6-8122-BDEE3AA03212}" dt="2020-08-13T16:08:01.098" v="13" actId="26606"/>
          <ac:spMkLst>
            <pc:docMk/>
            <pc:sldMk cId="4056875156" sldId="259"/>
            <ac:spMk id="11" creationId="{D6CF29CD-38B8-4924-BA11-6D60517487EF}"/>
          </ac:spMkLst>
        </pc:spChg>
        <pc:spChg chg="add">
          <ac:chgData name="Md Kauser Ahmmed" userId="81e39d19-8d5c-4ffe-9a82-20799efac8e0" providerId="ADAL" clId="{3FB56EDB-2F38-4CA6-8122-BDEE3AA03212}" dt="2020-08-13T16:08:01.098" v="13" actId="26606"/>
          <ac:spMkLst>
            <pc:docMk/>
            <pc:sldMk cId="4056875156" sldId="259"/>
            <ac:spMk id="16" creationId="{594D6AA1-A0E1-45F9-8E25-BAB8092293CC}"/>
          </ac:spMkLst>
        </pc:spChg>
        <pc:graphicFrameChg chg="add mod">
          <ac:chgData name="Md Kauser Ahmmed" userId="81e39d19-8d5c-4ffe-9a82-20799efac8e0" providerId="ADAL" clId="{3FB56EDB-2F38-4CA6-8122-BDEE3AA03212}" dt="2020-08-13T16:08:44.832" v="69" actId="1036"/>
          <ac:graphicFrameMkLst>
            <pc:docMk/>
            <pc:sldMk cId="4056875156" sldId="259"/>
            <ac:graphicFrameMk id="3" creationId="{D12EED76-112D-46B0-A106-5896D41AC26E}"/>
          </ac:graphicFrameMkLst>
        </pc:graphicFrameChg>
        <pc:graphicFrameChg chg="del">
          <ac:chgData name="Md Kauser Ahmmed" userId="81e39d19-8d5c-4ffe-9a82-20799efac8e0" providerId="ADAL" clId="{3FB56EDB-2F38-4CA6-8122-BDEE3AA03212}" dt="2020-08-13T16:07:44.941" v="11" actId="478"/>
          <ac:graphicFrameMkLst>
            <pc:docMk/>
            <pc:sldMk cId="4056875156" sldId="259"/>
            <ac:graphicFrameMk id="4" creationId="{A08B40AF-5344-4046-B268-01D1A8551C88}"/>
          </ac:graphicFrameMkLst>
        </pc:graphicFrameChg>
      </pc:sldChg>
      <pc:sldChg chg="modSp">
        <pc:chgData name="Md Kauser Ahmmed" userId="81e39d19-8d5c-4ffe-9a82-20799efac8e0" providerId="ADAL" clId="{3FB56EDB-2F38-4CA6-8122-BDEE3AA03212}" dt="2020-08-13T16:06:13.945" v="2" actId="20577"/>
        <pc:sldMkLst>
          <pc:docMk/>
          <pc:sldMk cId="1010047731" sldId="271"/>
        </pc:sldMkLst>
        <pc:spChg chg="mod">
          <ac:chgData name="Md Kauser Ahmmed" userId="81e39d19-8d5c-4ffe-9a82-20799efac8e0" providerId="ADAL" clId="{3FB56EDB-2F38-4CA6-8122-BDEE3AA03212}" dt="2020-08-13T16:06:13.945" v="2" actId="20577"/>
          <ac:spMkLst>
            <pc:docMk/>
            <pc:sldMk cId="1010047731" sldId="271"/>
            <ac:spMk id="3" creationId="{771893B1-979C-4E59-951A-F29EB496A9C1}"/>
          </ac:spMkLst>
        </pc:spChg>
      </pc:sldChg>
      <pc:sldChg chg="addSp delSp modSp modNotesTx">
        <pc:chgData name="Md Kauser Ahmmed" userId="81e39d19-8d5c-4ffe-9a82-20799efac8e0" providerId="ADAL" clId="{3FB56EDB-2F38-4CA6-8122-BDEE3AA03212}" dt="2020-08-13T16:15:19.515" v="370" actId="20577"/>
        <pc:sldMkLst>
          <pc:docMk/>
          <pc:sldMk cId="1319027720" sldId="277"/>
        </pc:sldMkLst>
        <pc:spChg chg="mod">
          <ac:chgData name="Md Kauser Ahmmed" userId="81e39d19-8d5c-4ffe-9a82-20799efac8e0" providerId="ADAL" clId="{3FB56EDB-2F38-4CA6-8122-BDEE3AA03212}" dt="2020-08-13T16:14:22.051" v="366" actId="26606"/>
          <ac:spMkLst>
            <pc:docMk/>
            <pc:sldMk cId="1319027720" sldId="277"/>
            <ac:spMk id="2" creationId="{9635E579-DC09-4736-88DB-5020F84C8CFD}"/>
          </ac:spMkLst>
        </pc:spChg>
        <pc:spChg chg="add del mod">
          <ac:chgData name="Md Kauser Ahmmed" userId="81e39d19-8d5c-4ffe-9a82-20799efac8e0" providerId="ADAL" clId="{3FB56EDB-2F38-4CA6-8122-BDEE3AA03212}" dt="2020-08-13T16:14:09.360" v="364" actId="478"/>
          <ac:spMkLst>
            <pc:docMk/>
            <pc:sldMk cId="1319027720" sldId="277"/>
            <ac:spMk id="4" creationId="{F77D8355-B601-45B7-9888-B5BE3FB3C90A}"/>
          </ac:spMkLst>
        </pc:spChg>
        <pc:spChg chg="del">
          <ac:chgData name="Md Kauser Ahmmed" userId="81e39d19-8d5c-4ffe-9a82-20799efac8e0" providerId="ADAL" clId="{3FB56EDB-2F38-4CA6-8122-BDEE3AA03212}" dt="2020-08-13T16:14:22.051" v="366" actId="26606"/>
          <ac:spMkLst>
            <pc:docMk/>
            <pc:sldMk cId="1319027720" sldId="277"/>
            <ac:spMk id="33" creationId="{1045B59B-615E-4718-A150-42DE5D03E1C8}"/>
          </ac:spMkLst>
        </pc:spChg>
        <pc:spChg chg="del">
          <ac:chgData name="Md Kauser Ahmmed" userId="81e39d19-8d5c-4ffe-9a82-20799efac8e0" providerId="ADAL" clId="{3FB56EDB-2F38-4CA6-8122-BDEE3AA03212}" dt="2020-08-13T16:14:22.051" v="366" actId="26606"/>
          <ac:spMkLst>
            <pc:docMk/>
            <pc:sldMk cId="1319027720" sldId="277"/>
            <ac:spMk id="35" creationId="{D6CF29CD-38B8-4924-BA11-6D60517487EF}"/>
          </ac:spMkLst>
        </pc:spChg>
        <pc:spChg chg="add">
          <ac:chgData name="Md Kauser Ahmmed" userId="81e39d19-8d5c-4ffe-9a82-20799efac8e0" providerId="ADAL" clId="{3FB56EDB-2F38-4CA6-8122-BDEE3AA03212}" dt="2020-08-13T16:14:22.051" v="366" actId="26606"/>
          <ac:spMkLst>
            <pc:docMk/>
            <pc:sldMk cId="1319027720" sldId="277"/>
            <ac:spMk id="40" creationId="{594D6AA1-A0E1-45F9-8E25-BAB8092293CC}"/>
          </ac:spMkLst>
        </pc:spChg>
        <pc:graphicFrameChg chg="add mod modGraphic">
          <ac:chgData name="Md Kauser Ahmmed" userId="81e39d19-8d5c-4ffe-9a82-20799efac8e0" providerId="ADAL" clId="{3FB56EDB-2F38-4CA6-8122-BDEE3AA03212}" dt="2020-08-13T16:14:22.051" v="366" actId="26606"/>
          <ac:graphicFrameMkLst>
            <pc:docMk/>
            <pc:sldMk cId="1319027720" sldId="277"/>
            <ac:graphicFrameMk id="5" creationId="{2C3CD390-2CF9-4994-88A5-81AA40BDCD12}"/>
          </ac:graphicFrameMkLst>
        </pc:graphicFrameChg>
        <pc:graphicFrameChg chg="del">
          <ac:chgData name="Md Kauser Ahmmed" userId="81e39d19-8d5c-4ffe-9a82-20799efac8e0" providerId="ADAL" clId="{3FB56EDB-2F38-4CA6-8122-BDEE3AA03212}" dt="2020-08-13T16:14:06.995" v="363" actId="478"/>
          <ac:graphicFrameMkLst>
            <pc:docMk/>
            <pc:sldMk cId="1319027720" sldId="277"/>
            <ac:graphicFrameMk id="9" creationId="{2B84D499-7B65-479E-A1D1-906DFA5B8541}"/>
          </ac:graphicFrameMkLst>
        </pc:graphicFrameChg>
      </pc:sldChg>
      <pc:sldChg chg="del">
        <pc:chgData name="Md Kauser Ahmmed" userId="81e39d19-8d5c-4ffe-9a82-20799efac8e0" providerId="ADAL" clId="{3FB56EDB-2F38-4CA6-8122-BDEE3AA03212}" dt="2020-08-13T16:15:57.090" v="371" actId="2696"/>
        <pc:sldMkLst>
          <pc:docMk/>
          <pc:sldMk cId="1766127555" sldId="279"/>
        </pc:sldMkLst>
      </pc:sldChg>
      <pc:sldChg chg="del">
        <pc:chgData name="Md Kauser Ahmmed" userId="81e39d19-8d5c-4ffe-9a82-20799efac8e0" providerId="ADAL" clId="{3FB56EDB-2F38-4CA6-8122-BDEE3AA03212}" dt="2020-08-13T16:15:57.100" v="372" actId="2696"/>
        <pc:sldMkLst>
          <pc:docMk/>
          <pc:sldMk cId="1216062069" sldId="281"/>
        </pc:sldMkLst>
      </pc:sldChg>
      <pc:sldChg chg="del">
        <pc:chgData name="Md Kauser Ahmmed" userId="81e39d19-8d5c-4ffe-9a82-20799efac8e0" providerId="ADAL" clId="{3FB56EDB-2F38-4CA6-8122-BDEE3AA03212}" dt="2020-08-13T16:15:57.109" v="373" actId="2696"/>
        <pc:sldMkLst>
          <pc:docMk/>
          <pc:sldMk cId="3684925731" sldId="282"/>
        </pc:sldMkLst>
      </pc:sldChg>
      <pc:sldChg chg="del">
        <pc:chgData name="Md Kauser Ahmmed" userId="81e39d19-8d5c-4ffe-9a82-20799efac8e0" providerId="ADAL" clId="{3FB56EDB-2F38-4CA6-8122-BDEE3AA03212}" dt="2020-08-13T16:15:57.167" v="374" actId="2696"/>
        <pc:sldMkLst>
          <pc:docMk/>
          <pc:sldMk cId="2464853960" sldId="283"/>
        </pc:sldMkLst>
      </pc:sldChg>
      <pc:sldChg chg="addSp delSp modSp add mod setBg">
        <pc:chgData name="Md Kauser Ahmmed" userId="81e39d19-8d5c-4ffe-9a82-20799efac8e0" providerId="ADAL" clId="{3FB56EDB-2F38-4CA6-8122-BDEE3AA03212}" dt="2020-08-13T16:13:02.475" v="308" actId="114"/>
        <pc:sldMkLst>
          <pc:docMk/>
          <pc:sldMk cId="1891870474" sldId="284"/>
        </pc:sldMkLst>
        <pc:spChg chg="mod">
          <ac:chgData name="Md Kauser Ahmmed" userId="81e39d19-8d5c-4ffe-9a82-20799efac8e0" providerId="ADAL" clId="{3FB56EDB-2F38-4CA6-8122-BDEE3AA03212}" dt="2020-08-13T16:12:22.171" v="256" actId="26606"/>
          <ac:spMkLst>
            <pc:docMk/>
            <pc:sldMk cId="1891870474" sldId="284"/>
            <ac:spMk id="2" creationId="{1706FC24-AA1D-4CDE-A461-17789365CC0D}"/>
          </ac:spMkLst>
        </pc:spChg>
        <pc:spChg chg="add del">
          <ac:chgData name="Md Kauser Ahmmed" userId="81e39d19-8d5c-4ffe-9a82-20799efac8e0" providerId="ADAL" clId="{3FB56EDB-2F38-4CA6-8122-BDEE3AA03212}" dt="2020-08-13T16:12:04.063" v="251" actId="478"/>
          <ac:spMkLst>
            <pc:docMk/>
            <pc:sldMk cId="1891870474" sldId="284"/>
            <ac:spMk id="3" creationId="{A8A17C9E-1ACF-4E3C-85B2-948B894B4171}"/>
          </ac:spMkLst>
        </pc:spChg>
        <pc:spChg chg="add del">
          <ac:chgData name="Md Kauser Ahmmed" userId="81e39d19-8d5c-4ffe-9a82-20799efac8e0" providerId="ADAL" clId="{3FB56EDB-2F38-4CA6-8122-BDEE3AA03212}" dt="2020-08-13T16:12:08.417" v="253"/>
          <ac:spMkLst>
            <pc:docMk/>
            <pc:sldMk cId="1891870474" sldId="284"/>
            <ac:spMk id="5" creationId="{66DD5762-5883-43D5-8CB3-3A93B69876C0}"/>
          </ac:spMkLst>
        </pc:spChg>
        <pc:spChg chg="add del">
          <ac:chgData name="Md Kauser Ahmmed" userId="81e39d19-8d5c-4ffe-9a82-20799efac8e0" providerId="ADAL" clId="{3FB56EDB-2F38-4CA6-8122-BDEE3AA03212}" dt="2020-08-13T16:11:53.894" v="249" actId="26606"/>
          <ac:spMkLst>
            <pc:docMk/>
            <pc:sldMk cId="1891870474" sldId="284"/>
            <ac:spMk id="9" creationId="{76ABFCAE-4D0D-4B61-9173-7A1D3B34A6B0}"/>
          </ac:spMkLst>
        </pc:spChg>
        <pc:spChg chg="add">
          <ac:chgData name="Md Kauser Ahmmed" userId="81e39d19-8d5c-4ffe-9a82-20799efac8e0" providerId="ADAL" clId="{3FB56EDB-2F38-4CA6-8122-BDEE3AA03212}" dt="2020-08-13T16:12:22.171" v="256" actId="26606"/>
          <ac:spMkLst>
            <pc:docMk/>
            <pc:sldMk cId="1891870474" sldId="284"/>
            <ac:spMk id="11" creationId="{594D6AA1-A0E1-45F9-8E25-BAB8092293CC}"/>
          </ac:spMkLst>
        </pc:spChg>
        <pc:spChg chg="add del">
          <ac:chgData name="Md Kauser Ahmmed" userId="81e39d19-8d5c-4ffe-9a82-20799efac8e0" providerId="ADAL" clId="{3FB56EDB-2F38-4CA6-8122-BDEE3AA03212}" dt="2020-08-13T16:11:53.894" v="249" actId="26606"/>
          <ac:spMkLst>
            <pc:docMk/>
            <pc:sldMk cId="1891870474" sldId="284"/>
            <ac:spMk id="12" creationId="{2550BE34-C2B8-49B8-8519-67A8CAD51AE9}"/>
          </ac:spMkLst>
        </pc:spChg>
        <pc:spChg chg="add del">
          <ac:chgData name="Md Kauser Ahmmed" userId="81e39d19-8d5c-4ffe-9a82-20799efac8e0" providerId="ADAL" clId="{3FB56EDB-2F38-4CA6-8122-BDEE3AA03212}" dt="2020-08-13T16:11:53.894" v="249" actId="26606"/>
          <ac:spMkLst>
            <pc:docMk/>
            <pc:sldMk cId="1891870474" sldId="284"/>
            <ac:spMk id="14" creationId="{A7457DD9-5A45-400A-AB4B-4B4EDECA25F1}"/>
          </ac:spMkLst>
        </pc:spChg>
        <pc:spChg chg="add mod">
          <ac:chgData name="Md Kauser Ahmmed" userId="81e39d19-8d5c-4ffe-9a82-20799efac8e0" providerId="ADAL" clId="{3FB56EDB-2F38-4CA6-8122-BDEE3AA03212}" dt="2020-08-13T16:13:02.475" v="308" actId="114"/>
          <ac:spMkLst>
            <pc:docMk/>
            <pc:sldMk cId="1891870474" sldId="284"/>
            <ac:spMk id="15" creationId="{3A0FE97A-9B86-4A94-BFB9-CF69866376F5}"/>
          </ac:spMkLst>
        </pc:spChg>
        <pc:spChg chg="add del">
          <ac:chgData name="Md Kauser Ahmmed" userId="81e39d19-8d5c-4ffe-9a82-20799efac8e0" providerId="ADAL" clId="{3FB56EDB-2F38-4CA6-8122-BDEE3AA03212}" dt="2020-08-13T16:11:53.894" v="249" actId="26606"/>
          <ac:spMkLst>
            <pc:docMk/>
            <pc:sldMk cId="1891870474" sldId="284"/>
            <ac:spMk id="16" creationId="{441CF7D6-A660-431A-B0BB-140A0D5556B6}"/>
          </ac:spMkLst>
        </pc:spChg>
        <pc:spChg chg="add del">
          <ac:chgData name="Md Kauser Ahmmed" userId="81e39d19-8d5c-4ffe-9a82-20799efac8e0" providerId="ADAL" clId="{3FB56EDB-2F38-4CA6-8122-BDEE3AA03212}" dt="2020-08-13T16:11:53.894" v="249" actId="26606"/>
          <ac:spMkLst>
            <pc:docMk/>
            <pc:sldMk cId="1891870474" sldId="284"/>
            <ac:spMk id="18" creationId="{0570A85B-3810-4F95-97B0-CBF4CCDB381C}"/>
          </ac:spMkLst>
        </pc:spChg>
        <pc:graphicFrameChg chg="add del mod">
          <ac:chgData name="Md Kauser Ahmmed" userId="81e39d19-8d5c-4ffe-9a82-20799efac8e0" providerId="ADAL" clId="{3FB56EDB-2F38-4CA6-8122-BDEE3AA03212}" dt="2020-08-13T16:11:59.235" v="250"/>
          <ac:graphicFrameMkLst>
            <pc:docMk/>
            <pc:sldMk cId="1891870474" sldId="284"/>
            <ac:graphicFrameMk id="4" creationId="{FBD9049E-4DDF-4019-932D-3A9ACBDB8EB8}"/>
          </ac:graphicFrameMkLst>
        </pc:graphicFrameChg>
        <pc:graphicFrameChg chg="add mod">
          <ac:chgData name="Md Kauser Ahmmed" userId="81e39d19-8d5c-4ffe-9a82-20799efac8e0" providerId="ADAL" clId="{3FB56EDB-2F38-4CA6-8122-BDEE3AA03212}" dt="2020-08-13T16:12:37.175" v="271" actId="1035"/>
          <ac:graphicFrameMkLst>
            <pc:docMk/>
            <pc:sldMk cId="1891870474" sldId="284"/>
            <ac:graphicFrameMk id="6" creationId="{6BEC8AE8-700F-4481-99AE-0B23D2F93E1E}"/>
          </ac:graphicFrameMkLst>
        </pc:graphicFrameChg>
        <pc:graphicFrameChg chg="add del">
          <ac:chgData name="Md Kauser Ahmmed" userId="81e39d19-8d5c-4ffe-9a82-20799efac8e0" providerId="ADAL" clId="{3FB56EDB-2F38-4CA6-8122-BDEE3AA03212}" dt="2020-08-13T16:11:53.894" v="249" actId="26606"/>
          <ac:graphicFrameMkLst>
            <pc:docMk/>
            <pc:sldMk cId="1891870474" sldId="284"/>
            <ac:graphicFrameMk id="7" creationId="{FBD9049E-4DDF-4019-932D-3A9ACBDB8EB8}"/>
          </ac:graphicFrameMkLst>
        </pc:graphicFrameChg>
      </pc:sldChg>
      <pc:sldChg chg="addSp delSp modSp add del mod setBg delDesignElem">
        <pc:chgData name="Md Kauser Ahmmed" userId="81e39d19-8d5c-4ffe-9a82-20799efac8e0" providerId="ADAL" clId="{3FB56EDB-2F38-4CA6-8122-BDEE3AA03212}" dt="2020-08-13T16:11:11.754" v="244" actId="2696"/>
        <pc:sldMkLst>
          <pc:docMk/>
          <pc:sldMk cId="3660308092" sldId="284"/>
        </pc:sldMkLst>
        <pc:spChg chg="mod">
          <ac:chgData name="Md Kauser Ahmmed" userId="81e39d19-8d5c-4ffe-9a82-20799efac8e0" providerId="ADAL" clId="{3FB56EDB-2F38-4CA6-8122-BDEE3AA03212}" dt="2020-08-13T16:10:46.078" v="243" actId="26606"/>
          <ac:spMkLst>
            <pc:docMk/>
            <pc:sldMk cId="3660308092" sldId="284"/>
            <ac:spMk id="2" creationId="{45F2AC63-EFDA-4E7C-A71C-7D3EE46A34E8}"/>
          </ac:spMkLst>
        </pc:spChg>
        <pc:spChg chg="del">
          <ac:chgData name="Md Kauser Ahmmed" userId="81e39d19-8d5c-4ffe-9a82-20799efac8e0" providerId="ADAL" clId="{3FB56EDB-2F38-4CA6-8122-BDEE3AA03212}" dt="2020-08-13T16:10:35.052" v="240" actId="478"/>
          <ac:spMkLst>
            <pc:docMk/>
            <pc:sldMk cId="3660308092" sldId="284"/>
            <ac:spMk id="5" creationId="{3B3F8C9C-33C8-4308-AE5B-78786A407AED}"/>
          </ac:spMkLst>
        </pc:spChg>
        <pc:spChg chg="add del">
          <ac:chgData name="Md Kauser Ahmmed" userId="81e39d19-8d5c-4ffe-9a82-20799efac8e0" providerId="ADAL" clId="{3FB56EDB-2F38-4CA6-8122-BDEE3AA03212}" dt="2020-08-13T16:10:46.031" v="242" actId="26606"/>
          <ac:spMkLst>
            <pc:docMk/>
            <pc:sldMk cId="3660308092" sldId="284"/>
            <ac:spMk id="9" creationId="{594D6AA1-A0E1-45F9-8E25-BAB8092293CC}"/>
          </ac:spMkLst>
        </pc:spChg>
        <pc:spChg chg="add">
          <ac:chgData name="Md Kauser Ahmmed" userId="81e39d19-8d5c-4ffe-9a82-20799efac8e0" providerId="ADAL" clId="{3FB56EDB-2F38-4CA6-8122-BDEE3AA03212}" dt="2020-08-13T16:10:46.078" v="243" actId="26606"/>
          <ac:spMkLst>
            <pc:docMk/>
            <pc:sldMk cId="3660308092" sldId="284"/>
            <ac:spMk id="11" creationId="{7F57BEA8-497D-4AA8-8A18-BDCD696B25FE}"/>
          </ac:spMkLst>
        </pc:spChg>
        <pc:spChg chg="del">
          <ac:chgData name="Md Kauser Ahmmed" userId="81e39d19-8d5c-4ffe-9a82-20799efac8e0" providerId="ADAL" clId="{3FB56EDB-2F38-4CA6-8122-BDEE3AA03212}" dt="2020-08-13T16:10:12.919" v="237"/>
          <ac:spMkLst>
            <pc:docMk/>
            <pc:sldMk cId="3660308092" sldId="284"/>
            <ac:spMk id="16" creationId="{594D6AA1-A0E1-45F9-8E25-BAB8092293CC}"/>
          </ac:spMkLst>
        </pc:spChg>
        <pc:graphicFrameChg chg="del">
          <ac:chgData name="Md Kauser Ahmmed" userId="81e39d19-8d5c-4ffe-9a82-20799efac8e0" providerId="ADAL" clId="{3FB56EDB-2F38-4CA6-8122-BDEE3AA03212}" dt="2020-08-13T16:10:23.577" v="238" actId="478"/>
          <ac:graphicFrameMkLst>
            <pc:docMk/>
            <pc:sldMk cId="3660308092" sldId="284"/>
            <ac:graphicFrameMk id="3" creationId="{D12EED76-112D-46B0-A106-5896D41AC26E}"/>
          </ac:graphicFrameMkLst>
        </pc:graphicFrameChg>
        <pc:graphicFrameChg chg="add mod modGraphic">
          <ac:chgData name="Md Kauser Ahmmed" userId="81e39d19-8d5c-4ffe-9a82-20799efac8e0" providerId="ADAL" clId="{3FB56EDB-2F38-4CA6-8122-BDEE3AA03212}" dt="2020-08-13T16:10:46.078" v="243" actId="26606"/>
          <ac:graphicFrameMkLst>
            <pc:docMk/>
            <pc:sldMk cId="3660308092" sldId="284"/>
            <ac:graphicFrameMk id="4" creationId="{654F37DA-3465-4EBC-8CDE-6FA104FB8BFC}"/>
          </ac:graphicFrameMkLst>
        </pc:graphicFrameChg>
        <pc:cxnChg chg="add">
          <ac:chgData name="Md Kauser Ahmmed" userId="81e39d19-8d5c-4ffe-9a82-20799efac8e0" providerId="ADAL" clId="{3FB56EDB-2F38-4CA6-8122-BDEE3AA03212}" dt="2020-08-13T16:10:46.078" v="243" actId="26606"/>
          <ac:cxnSpMkLst>
            <pc:docMk/>
            <pc:sldMk cId="3660308092" sldId="284"/>
            <ac:cxnSpMk id="12" creationId="{D2E961F1-4A28-4A5F-BBD4-6E400E5E6C75}"/>
          </ac:cxnSpMkLst>
        </pc:cxnChg>
        <pc:cxnChg chg="add">
          <ac:chgData name="Md Kauser Ahmmed" userId="81e39d19-8d5c-4ffe-9a82-20799efac8e0" providerId="ADAL" clId="{3FB56EDB-2F38-4CA6-8122-BDEE3AA03212}" dt="2020-08-13T16:10:46.078" v="243" actId="26606"/>
          <ac:cxnSpMkLst>
            <pc:docMk/>
            <pc:sldMk cId="3660308092" sldId="284"/>
            <ac:cxnSpMk id="13" creationId="{A82415D3-DDE5-4D63-8CB3-23A5EC581B27}"/>
          </ac:cxnSpMkLst>
        </pc:cxnChg>
        <pc:cxnChg chg="add">
          <ac:chgData name="Md Kauser Ahmmed" userId="81e39d19-8d5c-4ffe-9a82-20799efac8e0" providerId="ADAL" clId="{3FB56EDB-2F38-4CA6-8122-BDEE3AA03212}" dt="2020-08-13T16:10:46.078" v="243" actId="26606"/>
          <ac:cxnSpMkLst>
            <pc:docMk/>
            <pc:sldMk cId="3660308092" sldId="284"/>
            <ac:cxnSpMk id="15" creationId="{AD7193FB-6AE6-4B3B-8F89-56B55DD63B4D}"/>
          </ac:cxnSpMkLst>
        </pc:cxnChg>
      </pc:sldChg>
      <pc:sldChg chg="addSp delSp modSp add mod setBg">
        <pc:chgData name="Md Kauser Ahmmed" userId="81e39d19-8d5c-4ffe-9a82-20799efac8e0" providerId="ADAL" clId="{3FB56EDB-2F38-4CA6-8122-BDEE3AA03212}" dt="2020-08-13T16:17:18.026" v="415" actId="26606"/>
        <pc:sldMkLst>
          <pc:docMk/>
          <pc:sldMk cId="3272573321" sldId="285"/>
        </pc:sldMkLst>
        <pc:spChg chg="mod">
          <ac:chgData name="Md Kauser Ahmmed" userId="81e39d19-8d5c-4ffe-9a82-20799efac8e0" providerId="ADAL" clId="{3FB56EDB-2F38-4CA6-8122-BDEE3AA03212}" dt="2020-08-13T16:17:18.026" v="415" actId="26606"/>
          <ac:spMkLst>
            <pc:docMk/>
            <pc:sldMk cId="3272573321" sldId="285"/>
            <ac:spMk id="2" creationId="{46FE4051-AFEA-404E-86C5-02340A700E59}"/>
          </ac:spMkLst>
        </pc:spChg>
        <pc:spChg chg="del mod">
          <ac:chgData name="Md Kauser Ahmmed" userId="81e39d19-8d5c-4ffe-9a82-20799efac8e0" providerId="ADAL" clId="{3FB56EDB-2F38-4CA6-8122-BDEE3AA03212}" dt="2020-08-13T16:16:37.473" v="407" actId="478"/>
          <ac:spMkLst>
            <pc:docMk/>
            <pc:sldMk cId="3272573321" sldId="285"/>
            <ac:spMk id="3" creationId="{9F552093-1AD3-475B-BDB4-880139FCA6DC}"/>
          </ac:spMkLst>
        </pc:spChg>
        <pc:picChg chg="add mod">
          <ac:chgData name="Md Kauser Ahmmed" userId="81e39d19-8d5c-4ffe-9a82-20799efac8e0" providerId="ADAL" clId="{3FB56EDB-2F38-4CA6-8122-BDEE3AA03212}" dt="2020-08-13T16:17:18.026" v="415" actId="26606"/>
          <ac:picMkLst>
            <pc:docMk/>
            <pc:sldMk cId="3272573321" sldId="285"/>
            <ac:picMk id="5" creationId="{AB787443-80C7-4C19-80ED-400B42B5B49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6B7C7-F232-4E49-A950-FE41516D56E2}"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32C02-0377-4324-AD4C-70FF53436D3B}" type="slidenum">
              <a:rPr lang="en-US" smtClean="0"/>
              <a:t>‹#›</a:t>
            </a:fld>
            <a:endParaRPr lang="en-US"/>
          </a:p>
        </p:txBody>
      </p:sp>
    </p:spTree>
    <p:extLst>
      <p:ext uri="{BB962C8B-B14F-4D97-AF65-F5344CB8AC3E}">
        <p14:creationId xmlns:p14="http://schemas.microsoft.com/office/powerpoint/2010/main" val="289796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3</a:t>
            </a:fld>
            <a:endParaRPr lang="en-US"/>
          </a:p>
        </p:txBody>
      </p:sp>
    </p:spTree>
    <p:extLst>
      <p:ext uri="{BB962C8B-B14F-4D97-AF65-F5344CB8AC3E}">
        <p14:creationId xmlns:p14="http://schemas.microsoft.com/office/powerpoint/2010/main" val="1809700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NUMA: % of Remote Accesses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NUMA (non-uniform memory architecture) machines, memory requests missing LLC may be serviced either by local or remote DRAM. Memory requests to remote DRAM incur much greater latencies than those to local DRAM. It is recommended to keep as much frequently accessed data local as possible. This metric shows percent of remote accesses, the lower the better.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Local DRAM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metric shows how often CPU was stalled on loads from local memory. Caching will improve the latency and increase performance.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Remote DRAM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metric shows how often CPU was stalled on loads from remote memory. This is caused often due to non-optimal NUMA allocations.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Remote Cache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metric shows how often CPU was stalled on loads from remote cache in other sockets. This is caused often due to non-optimal NUMA allocations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5</a:t>
            </a:fld>
            <a:endParaRPr lang="en-US"/>
          </a:p>
        </p:txBody>
      </p:sp>
    </p:spTree>
    <p:extLst>
      <p:ext uri="{BB962C8B-B14F-4D97-AF65-F5344CB8AC3E}">
        <p14:creationId xmlns:p14="http://schemas.microsoft.com/office/powerpoint/2010/main" val="328703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5CED-CD20-4EE7-9B5F-7DE741E5F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EADD61-2E72-4498-A2F7-74218F950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03984-79BC-468A-B288-7C17F574219C}"/>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5" name="Footer Placeholder 4">
            <a:extLst>
              <a:ext uri="{FF2B5EF4-FFF2-40B4-BE49-F238E27FC236}">
                <a16:creationId xmlns:a16="http://schemas.microsoft.com/office/drawing/2014/main" id="{A15B19B9-2240-47FF-9086-2D0208A4D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2A5FF-FE1C-4A5E-A12F-17870E80AC6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9861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7A11-FAF1-489D-AAF2-793A972120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A7943-914F-4A86-82EC-EB71A573D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79044-DDE9-46F2-A2B2-967942F046C6}"/>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5" name="Footer Placeholder 4">
            <a:extLst>
              <a:ext uri="{FF2B5EF4-FFF2-40B4-BE49-F238E27FC236}">
                <a16:creationId xmlns:a16="http://schemas.microsoft.com/office/drawing/2014/main" id="{311FF9D6-9932-4BE6-90CF-C4CE01C7D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9E5FF-6A50-44FE-832D-14F8185D46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045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2621E-7084-4940-B24E-F040AFF445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297C0-66C6-49B6-9133-0EF744DA6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EDB21-0D5F-4A50-855B-58FDC7157D16}"/>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5" name="Footer Placeholder 4">
            <a:extLst>
              <a:ext uri="{FF2B5EF4-FFF2-40B4-BE49-F238E27FC236}">
                <a16:creationId xmlns:a16="http://schemas.microsoft.com/office/drawing/2014/main" id="{F29D5ED0-00D4-46BF-9835-CD57B5E0C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13740-6E7D-444C-ACEF-CC2B4198628E}"/>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6020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EB53-EB32-4341-9F89-D9FB8520C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5D762D-CC1A-4F24-813E-6849D21543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02132-2C53-4FB0-967C-299DB61357B6}"/>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5" name="Footer Placeholder 4">
            <a:extLst>
              <a:ext uri="{FF2B5EF4-FFF2-40B4-BE49-F238E27FC236}">
                <a16:creationId xmlns:a16="http://schemas.microsoft.com/office/drawing/2014/main" id="{8F6BF99F-8744-4E32-B7BF-7E85D4B3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BF255-FF5B-4586-96CE-558642304434}"/>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37630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D2BE-9B3D-4A08-83E6-C3361364E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996C2C-FD71-4010-981F-E7F4FEFE7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956D1-7135-47DE-B180-74AD87AE096A}"/>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5" name="Footer Placeholder 4">
            <a:extLst>
              <a:ext uri="{FF2B5EF4-FFF2-40B4-BE49-F238E27FC236}">
                <a16:creationId xmlns:a16="http://schemas.microsoft.com/office/drawing/2014/main" id="{CC40AD22-D67A-48ED-9D97-12F5B238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3433A-6068-42B9-B30B-8AC3B38EAF0B}"/>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7309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A7C0-12DB-49AC-B0E2-D6B77C9CF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9C1C4-5D9E-420D-99E5-19A1C82BED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0F59AE-1DB0-4F1C-B3B2-7CDA040A6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9C2AB8-50D7-4620-9DA2-12B9F4DBD3F1}"/>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6" name="Footer Placeholder 5">
            <a:extLst>
              <a:ext uri="{FF2B5EF4-FFF2-40B4-BE49-F238E27FC236}">
                <a16:creationId xmlns:a16="http://schemas.microsoft.com/office/drawing/2014/main" id="{967B0171-C399-4B36-8100-BC29F685D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4C8D8-29BE-4A6F-9F42-D458A823F981}"/>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98188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3D30-36AE-4EEA-AA88-2ADF03394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B349B-D3D4-4BA8-BD36-90F651077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46885-08A0-4F71-B61D-F11840E62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37934-D691-4FFB-AC3F-8F1B49B6D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12633-8602-4D7E-976A-C230B4817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85B50-5998-4A90-BBAE-8F8920660BAE}"/>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8" name="Footer Placeholder 7">
            <a:extLst>
              <a:ext uri="{FF2B5EF4-FFF2-40B4-BE49-F238E27FC236}">
                <a16:creationId xmlns:a16="http://schemas.microsoft.com/office/drawing/2014/main" id="{4623EDE1-84E4-453F-B2F0-50CA62F53F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257229-7386-47C9-9915-8EE132260A60}"/>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187476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5CC6-902A-4A7E-B78C-11222046B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DD7E3-1A22-4A7F-9D28-4DC44E7D03F0}"/>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4" name="Footer Placeholder 3">
            <a:extLst>
              <a:ext uri="{FF2B5EF4-FFF2-40B4-BE49-F238E27FC236}">
                <a16:creationId xmlns:a16="http://schemas.microsoft.com/office/drawing/2014/main" id="{F530AC25-D2EC-4496-99C2-ACCA29239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D03FF5-0725-400C-A15E-FB64DDD6DE49}"/>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0826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30ABD-EA61-403E-8120-6DF1E9AF4CD7}"/>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3" name="Footer Placeholder 2">
            <a:extLst>
              <a:ext uri="{FF2B5EF4-FFF2-40B4-BE49-F238E27FC236}">
                <a16:creationId xmlns:a16="http://schemas.microsoft.com/office/drawing/2014/main" id="{85B1827C-B3CA-4708-AFB1-BF7D157ED6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B8AD9A-BB13-4E01-8CC3-BC4840236C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99531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600E-0674-4EFF-B668-0F50A3105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FA77BB-ED5A-4EEA-83A8-63A880855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000E11-04B2-4AC1-BAEE-C1ECD2CEE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D361F-F331-4714-B810-BEC3A4FD1811}"/>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6" name="Footer Placeholder 5">
            <a:extLst>
              <a:ext uri="{FF2B5EF4-FFF2-40B4-BE49-F238E27FC236}">
                <a16:creationId xmlns:a16="http://schemas.microsoft.com/office/drawing/2014/main" id="{5503F5E6-5710-4CD5-BF9E-085136770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20C4B-A5A8-40A8-838B-232699FCC42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24428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BCF2-0FEE-46CA-AA81-E1B1A9C71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28100-0F40-4712-B722-CD9616535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216661-CCA1-4D8B-BB32-A47F1259C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1D9BC-718C-40CF-AE25-DE86A52092A1}"/>
              </a:ext>
            </a:extLst>
          </p:cNvPr>
          <p:cNvSpPr>
            <a:spLocks noGrp="1"/>
          </p:cNvSpPr>
          <p:nvPr>
            <p:ph type="dt" sz="half" idx="10"/>
          </p:nvPr>
        </p:nvSpPr>
        <p:spPr/>
        <p:txBody>
          <a:bodyPr/>
          <a:lstStyle/>
          <a:p>
            <a:fld id="{9D01B9CF-4F71-45CB-B0F9-5377CB0F66EB}" type="datetimeFigureOut">
              <a:rPr lang="en-US" smtClean="0"/>
              <a:t>8/13/2020</a:t>
            </a:fld>
            <a:endParaRPr lang="en-US"/>
          </a:p>
        </p:txBody>
      </p:sp>
      <p:sp>
        <p:nvSpPr>
          <p:cNvPr id="6" name="Footer Placeholder 5">
            <a:extLst>
              <a:ext uri="{FF2B5EF4-FFF2-40B4-BE49-F238E27FC236}">
                <a16:creationId xmlns:a16="http://schemas.microsoft.com/office/drawing/2014/main" id="{E0684229-D52A-4E01-8E09-A548623D2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A6CF1-AB3E-4D0C-9BA0-499C6518B808}"/>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3925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ED0D6-2F8F-400D-B776-35D25EE28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C8B33-771A-4850-B7E3-082A97CBA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31B9F-1B98-460B-9716-5675D5975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1B9CF-4F71-45CB-B0F9-5377CB0F66EB}" type="datetimeFigureOut">
              <a:rPr lang="en-US" smtClean="0"/>
              <a:t>8/13/2020</a:t>
            </a:fld>
            <a:endParaRPr lang="en-US"/>
          </a:p>
        </p:txBody>
      </p:sp>
      <p:sp>
        <p:nvSpPr>
          <p:cNvPr id="5" name="Footer Placeholder 4">
            <a:extLst>
              <a:ext uri="{FF2B5EF4-FFF2-40B4-BE49-F238E27FC236}">
                <a16:creationId xmlns:a16="http://schemas.microsoft.com/office/drawing/2014/main" id="{95844AE5-A911-40CE-B7B4-C8FE6B0BC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12FC88-B563-459C-9403-35C4F0778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B56B1-BCE2-4580-8853-45E9B96628C4}" type="slidenum">
              <a:rPr lang="en-US" smtClean="0"/>
              <a:t>‹#›</a:t>
            </a:fld>
            <a:endParaRPr lang="en-US"/>
          </a:p>
        </p:txBody>
      </p:sp>
    </p:spTree>
    <p:extLst>
      <p:ext uri="{BB962C8B-B14F-4D97-AF65-F5344CB8AC3E}">
        <p14:creationId xmlns:p14="http://schemas.microsoft.com/office/powerpoint/2010/main" val="143197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D02-AF24-4C8F-A8BA-6E934519214C}"/>
              </a:ext>
            </a:extLst>
          </p:cNvPr>
          <p:cNvSpPr>
            <a:spLocks noGrp="1"/>
          </p:cNvSpPr>
          <p:nvPr>
            <p:ph type="ctrTitle"/>
          </p:nvPr>
        </p:nvSpPr>
        <p:spPr/>
        <p:txBody>
          <a:bodyPr/>
          <a:lstStyle/>
          <a:p>
            <a:r>
              <a:rPr lang="en-US" dirty="0"/>
              <a:t>Weekly Meeting</a:t>
            </a:r>
          </a:p>
        </p:txBody>
      </p:sp>
      <p:sp>
        <p:nvSpPr>
          <p:cNvPr id="3" name="Subtitle 2">
            <a:extLst>
              <a:ext uri="{FF2B5EF4-FFF2-40B4-BE49-F238E27FC236}">
                <a16:creationId xmlns:a16="http://schemas.microsoft.com/office/drawing/2014/main" id="{771893B1-979C-4E59-951A-F29EB496A9C1}"/>
              </a:ext>
            </a:extLst>
          </p:cNvPr>
          <p:cNvSpPr>
            <a:spLocks noGrp="1"/>
          </p:cNvSpPr>
          <p:nvPr>
            <p:ph type="subTitle" idx="1"/>
          </p:nvPr>
        </p:nvSpPr>
        <p:spPr/>
        <p:txBody>
          <a:bodyPr/>
          <a:lstStyle/>
          <a:p>
            <a:r>
              <a:rPr lang="en-US" dirty="0"/>
              <a:t>August 13, 2020</a:t>
            </a:r>
          </a:p>
        </p:txBody>
      </p:sp>
    </p:spTree>
    <p:extLst>
      <p:ext uri="{BB962C8B-B14F-4D97-AF65-F5344CB8AC3E}">
        <p14:creationId xmlns:p14="http://schemas.microsoft.com/office/powerpoint/2010/main" val="101004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BADCCF-8A79-4BE7-9453-DA10015FD92C}"/>
              </a:ext>
            </a:extLst>
          </p:cNvPr>
          <p:cNvSpPr txBox="1"/>
          <p:nvPr/>
        </p:nvSpPr>
        <p:spPr>
          <a:xfrm>
            <a:off x="1079292" y="899410"/>
            <a:ext cx="10268262" cy="830997"/>
          </a:xfrm>
          <a:prstGeom prst="rect">
            <a:avLst/>
          </a:prstGeom>
          <a:noFill/>
        </p:spPr>
        <p:txBody>
          <a:bodyPr wrap="square" rtlCol="0">
            <a:spAutoFit/>
          </a:bodyPr>
          <a:lstStyle/>
          <a:p>
            <a:r>
              <a:rPr lang="en-US" sz="4800" dirty="0">
                <a:latin typeface="+mj-lt"/>
              </a:rPr>
              <a:t>Outline</a:t>
            </a:r>
          </a:p>
        </p:txBody>
      </p:sp>
      <p:sp>
        <p:nvSpPr>
          <p:cNvPr id="6" name="TextBox 5">
            <a:extLst>
              <a:ext uri="{FF2B5EF4-FFF2-40B4-BE49-F238E27FC236}">
                <a16:creationId xmlns:a16="http://schemas.microsoft.com/office/drawing/2014/main" id="{1EEBDA52-BE46-433D-AB6E-4D2949F916FF}"/>
              </a:ext>
            </a:extLst>
          </p:cNvPr>
          <p:cNvSpPr txBox="1"/>
          <p:nvPr/>
        </p:nvSpPr>
        <p:spPr>
          <a:xfrm>
            <a:off x="1079292" y="2068643"/>
            <a:ext cx="10133351" cy="2677656"/>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Find the number of hits in cache hierarchy (L1, L2, L3) for the vertex-hash matching</a:t>
            </a:r>
          </a:p>
          <a:p>
            <a:pPr marL="342900" lvl="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Find the hash table size and how that affects the mem results </a:t>
            </a:r>
          </a:p>
          <a:p>
            <a:pPr marL="342900" lvl="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Find the outcome of roofline analysis</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993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2AC63-EFDA-4E7C-A71C-7D3EE46A34E8}"/>
              </a:ext>
            </a:extLst>
          </p:cNvPr>
          <p:cNvSpPr>
            <a:spLocks noGrp="1"/>
          </p:cNvSpPr>
          <p:nvPr>
            <p:ph type="title"/>
          </p:nvPr>
        </p:nvSpPr>
        <p:spPr>
          <a:xfrm>
            <a:off x="838199" y="557189"/>
            <a:ext cx="10515599" cy="1296287"/>
          </a:xfrm>
        </p:spPr>
        <p:txBody>
          <a:bodyPr vert="horz" lIns="91440" tIns="45720" rIns="91440" bIns="45720" rtlCol="0" anchor="b">
            <a:normAutofit/>
          </a:bodyPr>
          <a:lstStyle/>
          <a:p>
            <a:pPr algn="ctr"/>
            <a:r>
              <a:rPr lang="en-US" sz="5200" dirty="0"/>
              <a:t>Cache Performance</a:t>
            </a:r>
            <a:r>
              <a:rPr lang="en-US" sz="5200" kern="1200" dirty="0">
                <a:solidFill>
                  <a:schemeClr val="tx1"/>
                </a:solidFill>
                <a:latin typeface="+mj-lt"/>
                <a:ea typeface="+mj-ea"/>
                <a:cs typeface="+mj-cs"/>
              </a:rPr>
              <a:t> Analysis for KNL</a:t>
            </a:r>
          </a:p>
        </p:txBody>
      </p:sp>
      <p:graphicFrame>
        <p:nvGraphicFramePr>
          <p:cNvPr id="3" name="Table 2">
            <a:extLst>
              <a:ext uri="{FF2B5EF4-FFF2-40B4-BE49-F238E27FC236}">
                <a16:creationId xmlns:a16="http://schemas.microsoft.com/office/drawing/2014/main" id="{D12EED76-112D-46B0-A106-5896D41AC26E}"/>
              </a:ext>
            </a:extLst>
          </p:cNvPr>
          <p:cNvGraphicFramePr>
            <a:graphicFrameLocks noGrp="1"/>
          </p:cNvGraphicFramePr>
          <p:nvPr>
            <p:extLst>
              <p:ext uri="{D42A27DB-BD31-4B8C-83A1-F6EECF244321}">
                <p14:modId xmlns:p14="http://schemas.microsoft.com/office/powerpoint/2010/main" val="3565007994"/>
              </p:ext>
            </p:extLst>
          </p:nvPr>
        </p:nvGraphicFramePr>
        <p:xfrm>
          <a:off x="838200" y="2462939"/>
          <a:ext cx="10515602" cy="2959416"/>
        </p:xfrm>
        <a:graphic>
          <a:graphicData uri="http://schemas.openxmlformats.org/drawingml/2006/table">
            <a:tbl>
              <a:tblPr firstRow="1" firstCol="1" bandRow="1">
                <a:noFill/>
                <a:tableStyleId>{5C22544A-7EE6-4342-B048-85BDC9FD1C3A}</a:tableStyleId>
              </a:tblPr>
              <a:tblGrid>
                <a:gridCol w="2456446">
                  <a:extLst>
                    <a:ext uri="{9D8B030D-6E8A-4147-A177-3AD203B41FA5}">
                      <a16:colId xmlns:a16="http://schemas.microsoft.com/office/drawing/2014/main" val="2897994650"/>
                    </a:ext>
                  </a:extLst>
                </a:gridCol>
                <a:gridCol w="1862524">
                  <a:extLst>
                    <a:ext uri="{9D8B030D-6E8A-4147-A177-3AD203B41FA5}">
                      <a16:colId xmlns:a16="http://schemas.microsoft.com/office/drawing/2014/main" val="3807647491"/>
                    </a:ext>
                  </a:extLst>
                </a:gridCol>
                <a:gridCol w="1878503">
                  <a:extLst>
                    <a:ext uri="{9D8B030D-6E8A-4147-A177-3AD203B41FA5}">
                      <a16:colId xmlns:a16="http://schemas.microsoft.com/office/drawing/2014/main" val="792707630"/>
                    </a:ext>
                  </a:extLst>
                </a:gridCol>
                <a:gridCol w="1954217">
                  <a:extLst>
                    <a:ext uri="{9D8B030D-6E8A-4147-A177-3AD203B41FA5}">
                      <a16:colId xmlns:a16="http://schemas.microsoft.com/office/drawing/2014/main" val="1034182250"/>
                    </a:ext>
                  </a:extLst>
                </a:gridCol>
                <a:gridCol w="2363912">
                  <a:extLst>
                    <a:ext uri="{9D8B030D-6E8A-4147-A177-3AD203B41FA5}">
                      <a16:colId xmlns:a16="http://schemas.microsoft.com/office/drawing/2014/main" val="1855026992"/>
                    </a:ext>
                  </a:extLst>
                </a:gridCol>
              </a:tblGrid>
              <a:tr h="493236">
                <a:tc>
                  <a:txBody>
                    <a:bodyPr/>
                    <a:lstStyle/>
                    <a:p>
                      <a:pPr marL="0" marR="0" algn="r">
                        <a:lnSpc>
                          <a:spcPct val="107000"/>
                        </a:lnSpc>
                        <a:spcBef>
                          <a:spcPts val="0"/>
                        </a:spcBef>
                        <a:spcAft>
                          <a:spcPts val="0"/>
                        </a:spcAft>
                      </a:pPr>
                      <a:r>
                        <a:rPr lang="en-US" sz="1600" b="1">
                          <a:solidFill>
                            <a:schemeClr val="tx1">
                              <a:lumMod val="75000"/>
                              <a:lumOff val="25000"/>
                            </a:schemeClr>
                          </a:solidFill>
                          <a:effectLst/>
                        </a:rPr>
                        <a:t>Processor</a:t>
                      </a:r>
                      <a:endParaRPr lang="en-US" sz="16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299519" marT="99840" marB="9984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600" b="1">
                          <a:solidFill>
                            <a:schemeClr val="tx1">
                              <a:lumMod val="75000"/>
                              <a:lumOff val="25000"/>
                            </a:schemeClr>
                          </a:solidFill>
                          <a:effectLst/>
                        </a:rPr>
                        <a:t>Page Size</a:t>
                      </a:r>
                      <a:endParaRPr lang="en-US" sz="16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600" b="1">
                          <a:solidFill>
                            <a:schemeClr val="tx1">
                              <a:lumMod val="75000"/>
                              <a:lumOff val="25000"/>
                            </a:schemeClr>
                          </a:solidFill>
                          <a:effectLst/>
                        </a:rPr>
                        <a:t>L1 hit (%)</a:t>
                      </a:r>
                      <a:endParaRPr lang="en-US" sz="16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600" b="1">
                          <a:solidFill>
                            <a:schemeClr val="tx1">
                              <a:lumMod val="75000"/>
                              <a:lumOff val="25000"/>
                            </a:schemeClr>
                          </a:solidFill>
                          <a:effectLst/>
                        </a:rPr>
                        <a:t>L2 hit (%)</a:t>
                      </a:r>
                      <a:endParaRPr lang="en-US" sz="16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600" b="1">
                          <a:solidFill>
                            <a:schemeClr val="tx1">
                              <a:lumMod val="75000"/>
                              <a:lumOff val="25000"/>
                            </a:schemeClr>
                          </a:solidFill>
                          <a:effectLst/>
                        </a:rPr>
                        <a:t>L2 miss count</a:t>
                      </a:r>
                      <a:endParaRPr lang="en-US" sz="16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844672704"/>
                  </a:ext>
                </a:extLst>
              </a:tr>
              <a:tr h="493236">
                <a:tc rowSpan="5">
                  <a:txBody>
                    <a:bodyPr/>
                    <a:lstStyle/>
                    <a:p>
                      <a:pPr marL="0" marR="0" algn="r">
                        <a:lnSpc>
                          <a:spcPct val="107000"/>
                        </a:lnSpc>
                        <a:spcBef>
                          <a:spcPts val="0"/>
                        </a:spcBef>
                        <a:spcAft>
                          <a:spcPts val="0"/>
                        </a:spcAft>
                      </a:pPr>
                      <a:r>
                        <a:rPr lang="en-US" sz="1600" b="1" dirty="0">
                          <a:solidFill>
                            <a:schemeClr val="tx1">
                              <a:lumMod val="75000"/>
                              <a:lumOff val="25000"/>
                            </a:schemeClr>
                          </a:solidFill>
                          <a:effectLst/>
                        </a:rPr>
                        <a:t>KNL</a:t>
                      </a:r>
                      <a:endParaRPr lang="en-US" sz="16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299519" marT="99840" marB="99840">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2M</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95.1</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97.1</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16306385376</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186248519"/>
                  </a:ext>
                </a:extLst>
              </a:tr>
              <a:tr h="493236">
                <a:tc vMerge="1">
                  <a:txBody>
                    <a:bodyPr/>
                    <a:lstStyle/>
                    <a:p>
                      <a:endParaRPr lang="en-US"/>
                    </a:p>
                  </a:txBody>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4M</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95.1</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97.1</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16335093464</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161642279"/>
                  </a:ext>
                </a:extLst>
              </a:tr>
              <a:tr h="493236">
                <a:tc vMerge="1">
                  <a:txBody>
                    <a:bodyPr/>
                    <a:lstStyle/>
                    <a:p>
                      <a:endParaRPr lang="en-US"/>
                    </a:p>
                  </a:txBody>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8M</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95.1</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96.7</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18019100786</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17026215"/>
                  </a:ext>
                </a:extLst>
              </a:tr>
              <a:tr h="493236">
                <a:tc vMerge="1">
                  <a:txBody>
                    <a:bodyPr/>
                    <a:lstStyle/>
                    <a:p>
                      <a:endParaRPr lang="en-US"/>
                    </a:p>
                  </a:txBody>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16M</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95.2</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97.2</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15722494815</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901111012"/>
                  </a:ext>
                </a:extLst>
              </a:tr>
              <a:tr h="493236">
                <a:tc vMerge="1">
                  <a:txBody>
                    <a:bodyPr/>
                    <a:lstStyle/>
                    <a:p>
                      <a:endParaRPr lang="en-US"/>
                    </a:p>
                  </a:txBody>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32M</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95.2</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600">
                          <a:solidFill>
                            <a:schemeClr val="tx1">
                              <a:lumMod val="75000"/>
                              <a:lumOff val="25000"/>
                            </a:schemeClr>
                          </a:solidFill>
                          <a:effectLst/>
                        </a:rPr>
                        <a:t>97.0</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600" dirty="0">
                          <a:solidFill>
                            <a:schemeClr val="tx1">
                              <a:lumMod val="75000"/>
                              <a:lumOff val="25000"/>
                            </a:schemeClr>
                          </a:solidFill>
                          <a:effectLst/>
                        </a:rPr>
                        <a:t>16829566393</a:t>
                      </a:r>
                      <a:endParaRPr lang="en-US" sz="16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9679" marR="74880" marT="99840" marB="99840">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240741230"/>
                  </a:ext>
                </a:extLst>
              </a:tr>
            </a:tbl>
          </a:graphicData>
        </a:graphic>
      </p:graphicFrame>
      <p:sp>
        <p:nvSpPr>
          <p:cNvPr id="5" name="TextBox 4">
            <a:extLst>
              <a:ext uri="{FF2B5EF4-FFF2-40B4-BE49-F238E27FC236}">
                <a16:creationId xmlns:a16="http://schemas.microsoft.com/office/drawing/2014/main" id="{3B3F8C9C-33C8-4308-AE5B-78786A407AED}"/>
              </a:ext>
            </a:extLst>
          </p:cNvPr>
          <p:cNvSpPr txBox="1"/>
          <p:nvPr/>
        </p:nvSpPr>
        <p:spPr>
          <a:xfrm>
            <a:off x="1348353" y="6075336"/>
            <a:ext cx="9345478" cy="338554"/>
          </a:xfrm>
          <a:prstGeom prst="rect">
            <a:avLst/>
          </a:prstGeom>
          <a:noFill/>
        </p:spPr>
        <p:txBody>
          <a:bodyPr wrap="square" rtlCol="0">
            <a:spAutoFit/>
          </a:bodyPr>
          <a:lstStyle/>
          <a:p>
            <a:r>
              <a:rPr lang="en-US" sz="1600" dirty="0"/>
              <a:t>The above table list the estimate for the function </a:t>
            </a:r>
            <a:r>
              <a:rPr lang="en-US" sz="1600" i="1" dirty="0" err="1"/>
              <a:t>LocalHybridSpGEMM</a:t>
            </a:r>
            <a:r>
              <a:rPr lang="en-US" sz="1600" dirty="0"/>
              <a:t> with the most usage of hash</a:t>
            </a:r>
          </a:p>
        </p:txBody>
      </p:sp>
    </p:spTree>
    <p:extLst>
      <p:ext uri="{BB962C8B-B14F-4D97-AF65-F5344CB8AC3E}">
        <p14:creationId xmlns:p14="http://schemas.microsoft.com/office/powerpoint/2010/main" val="405687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6FC24-AA1D-4CDE-A461-17789365CC0D}"/>
              </a:ext>
            </a:extLst>
          </p:cNvPr>
          <p:cNvSpPr>
            <a:spLocks noGrp="1"/>
          </p:cNvSpPr>
          <p:nvPr>
            <p:ph type="title"/>
          </p:nvPr>
        </p:nvSpPr>
        <p:spPr>
          <a:xfrm>
            <a:off x="838199" y="557189"/>
            <a:ext cx="10515599" cy="1296287"/>
          </a:xfrm>
        </p:spPr>
        <p:txBody>
          <a:bodyPr vert="horz" lIns="91440" tIns="45720" rIns="91440" bIns="45720" rtlCol="0" anchor="b">
            <a:normAutofit/>
          </a:bodyPr>
          <a:lstStyle/>
          <a:p>
            <a:pPr algn="ctr"/>
            <a:r>
              <a:rPr lang="en-US" sz="5200" kern="1200">
                <a:solidFill>
                  <a:schemeClr val="tx1"/>
                </a:solidFill>
                <a:latin typeface="+mj-lt"/>
                <a:ea typeface="+mj-ea"/>
                <a:cs typeface="+mj-cs"/>
              </a:rPr>
              <a:t>Cache Performance Analysis for KNL</a:t>
            </a:r>
          </a:p>
        </p:txBody>
      </p:sp>
      <p:graphicFrame>
        <p:nvGraphicFramePr>
          <p:cNvPr id="6" name="Table 5">
            <a:extLst>
              <a:ext uri="{FF2B5EF4-FFF2-40B4-BE49-F238E27FC236}">
                <a16:creationId xmlns:a16="http://schemas.microsoft.com/office/drawing/2014/main" id="{6BEC8AE8-700F-4481-99AE-0B23D2F93E1E}"/>
              </a:ext>
            </a:extLst>
          </p:cNvPr>
          <p:cNvGraphicFramePr>
            <a:graphicFrameLocks noGrp="1"/>
          </p:cNvGraphicFramePr>
          <p:nvPr>
            <p:extLst>
              <p:ext uri="{D42A27DB-BD31-4B8C-83A1-F6EECF244321}">
                <p14:modId xmlns:p14="http://schemas.microsoft.com/office/powerpoint/2010/main" val="3142737758"/>
              </p:ext>
            </p:extLst>
          </p:nvPr>
        </p:nvGraphicFramePr>
        <p:xfrm>
          <a:off x="838200" y="2665719"/>
          <a:ext cx="10515601" cy="2609760"/>
        </p:xfrm>
        <a:graphic>
          <a:graphicData uri="http://schemas.openxmlformats.org/drawingml/2006/table">
            <a:tbl>
              <a:tblPr firstRow="1" firstCol="1" bandRow="1">
                <a:noFill/>
                <a:tableStyleId>{5C22544A-7EE6-4342-B048-85BDC9FD1C3A}</a:tableStyleId>
              </a:tblPr>
              <a:tblGrid>
                <a:gridCol w="2404610">
                  <a:extLst>
                    <a:ext uri="{9D8B030D-6E8A-4147-A177-3AD203B41FA5}">
                      <a16:colId xmlns:a16="http://schemas.microsoft.com/office/drawing/2014/main" val="1261268239"/>
                    </a:ext>
                  </a:extLst>
                </a:gridCol>
                <a:gridCol w="1835882">
                  <a:extLst>
                    <a:ext uri="{9D8B030D-6E8A-4147-A177-3AD203B41FA5}">
                      <a16:colId xmlns:a16="http://schemas.microsoft.com/office/drawing/2014/main" val="2198826231"/>
                    </a:ext>
                  </a:extLst>
                </a:gridCol>
                <a:gridCol w="1851920">
                  <a:extLst>
                    <a:ext uri="{9D8B030D-6E8A-4147-A177-3AD203B41FA5}">
                      <a16:colId xmlns:a16="http://schemas.microsoft.com/office/drawing/2014/main" val="2643787852"/>
                    </a:ext>
                  </a:extLst>
                </a:gridCol>
                <a:gridCol w="1941896">
                  <a:extLst>
                    <a:ext uri="{9D8B030D-6E8A-4147-A177-3AD203B41FA5}">
                      <a16:colId xmlns:a16="http://schemas.microsoft.com/office/drawing/2014/main" val="250602174"/>
                    </a:ext>
                  </a:extLst>
                </a:gridCol>
                <a:gridCol w="2481293">
                  <a:extLst>
                    <a:ext uri="{9D8B030D-6E8A-4147-A177-3AD203B41FA5}">
                      <a16:colId xmlns:a16="http://schemas.microsoft.com/office/drawing/2014/main" val="1132923933"/>
                    </a:ext>
                  </a:extLst>
                </a:gridCol>
              </a:tblGrid>
              <a:tr h="434960">
                <a:tc>
                  <a:txBody>
                    <a:bodyPr/>
                    <a:lstStyle/>
                    <a:p>
                      <a:pPr marL="0" marR="0" algn="r">
                        <a:lnSpc>
                          <a:spcPct val="107000"/>
                        </a:lnSpc>
                        <a:spcBef>
                          <a:spcPts val="0"/>
                        </a:spcBef>
                        <a:spcAft>
                          <a:spcPts val="0"/>
                        </a:spcAft>
                      </a:pPr>
                      <a:r>
                        <a:rPr lang="en-US" sz="1400" b="1">
                          <a:solidFill>
                            <a:schemeClr val="tx1">
                              <a:lumMod val="75000"/>
                              <a:lumOff val="25000"/>
                            </a:schemeClr>
                          </a:solidFill>
                          <a:effectLst/>
                        </a:rPr>
                        <a:t>Processor</a:t>
                      </a:r>
                      <a:endParaRPr lang="en-US" sz="1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264130" marT="88043" marB="8804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400" b="1">
                          <a:solidFill>
                            <a:schemeClr val="tx1">
                              <a:lumMod val="75000"/>
                              <a:lumOff val="25000"/>
                            </a:schemeClr>
                          </a:solidFill>
                          <a:effectLst/>
                        </a:rPr>
                        <a:t>Page Size</a:t>
                      </a:r>
                      <a:endParaRPr lang="en-US" sz="1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400" b="1">
                          <a:solidFill>
                            <a:schemeClr val="tx1">
                              <a:lumMod val="75000"/>
                              <a:lumOff val="25000"/>
                            </a:schemeClr>
                          </a:solidFill>
                          <a:effectLst/>
                        </a:rPr>
                        <a:t>L1 hit (%)</a:t>
                      </a:r>
                      <a:endParaRPr lang="en-US" sz="1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400" b="1">
                          <a:solidFill>
                            <a:schemeClr val="tx1">
                              <a:lumMod val="75000"/>
                              <a:lumOff val="25000"/>
                            </a:schemeClr>
                          </a:solidFill>
                          <a:effectLst/>
                        </a:rPr>
                        <a:t>L2 hit (%)</a:t>
                      </a:r>
                      <a:endParaRPr lang="en-US" sz="1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400" b="1">
                          <a:solidFill>
                            <a:schemeClr val="tx1">
                              <a:lumMod val="75000"/>
                              <a:lumOff val="25000"/>
                            </a:schemeClr>
                          </a:solidFill>
                          <a:effectLst/>
                        </a:rPr>
                        <a:t>L2 miss count</a:t>
                      </a:r>
                      <a:endParaRPr lang="en-US" sz="1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468285993"/>
                  </a:ext>
                </a:extLst>
              </a:tr>
              <a:tr h="434960">
                <a:tc rowSpan="5">
                  <a:txBody>
                    <a:bodyPr/>
                    <a:lstStyle/>
                    <a:p>
                      <a:pPr marL="0" marR="0" algn="r">
                        <a:lnSpc>
                          <a:spcPct val="107000"/>
                        </a:lnSpc>
                        <a:spcBef>
                          <a:spcPts val="0"/>
                        </a:spcBef>
                        <a:spcAft>
                          <a:spcPts val="0"/>
                        </a:spcAft>
                      </a:pPr>
                      <a:r>
                        <a:rPr lang="en-US" sz="1400" b="1">
                          <a:solidFill>
                            <a:schemeClr val="tx1">
                              <a:lumMod val="75000"/>
                              <a:lumOff val="25000"/>
                            </a:schemeClr>
                          </a:solidFill>
                          <a:effectLst/>
                        </a:rPr>
                        <a:t>KNL</a:t>
                      </a:r>
                      <a:endParaRPr lang="en-US" sz="14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264130" marT="88043" marB="88043">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2M</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90.4</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66.6</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154445644331</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652960347"/>
                  </a:ext>
                </a:extLst>
              </a:tr>
              <a:tr h="434960">
                <a:tc vMerge="1">
                  <a:txBody>
                    <a:bodyPr/>
                    <a:lstStyle/>
                    <a:p>
                      <a:endParaRPr lang="en-US"/>
                    </a:p>
                  </a:txBody>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4M</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90.2</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66.3</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155308261132</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84422951"/>
                  </a:ext>
                </a:extLst>
              </a:tr>
              <a:tr h="434960">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lumMod val="75000"/>
                              <a:lumOff val="25000"/>
                            </a:schemeClr>
                          </a:solidFill>
                          <a:effectLst/>
                        </a:rPr>
                        <a:t>8M</a:t>
                      </a:r>
                      <a:endParaRPr lang="en-US" sz="1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90</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66.0</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157498337457</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51406254"/>
                  </a:ext>
                </a:extLst>
              </a:tr>
              <a:tr h="434960">
                <a:tc vMerge="1">
                  <a:txBody>
                    <a:bodyPr/>
                    <a:lstStyle/>
                    <a:p>
                      <a:endParaRPr lang="en-US"/>
                    </a:p>
                  </a:txBody>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16M</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90.4</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65.9</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157524409469</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614677397"/>
                  </a:ext>
                </a:extLst>
              </a:tr>
              <a:tr h="434960">
                <a:tc vMerge="1">
                  <a:txBody>
                    <a:bodyPr/>
                    <a:lstStyle/>
                    <a:p>
                      <a:endParaRPr lang="en-US"/>
                    </a:p>
                  </a:txBody>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32M</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90.1</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400">
                          <a:solidFill>
                            <a:schemeClr val="tx1">
                              <a:lumMod val="75000"/>
                              <a:lumOff val="25000"/>
                            </a:schemeClr>
                          </a:solidFill>
                          <a:effectLst/>
                        </a:rPr>
                        <a:t>66</a:t>
                      </a:r>
                      <a:endParaRPr lang="en-US" sz="14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400" dirty="0">
                          <a:solidFill>
                            <a:schemeClr val="tx1">
                              <a:lumMod val="75000"/>
                              <a:lumOff val="25000"/>
                            </a:schemeClr>
                          </a:solidFill>
                          <a:effectLst/>
                        </a:rPr>
                        <a:t>156603741499</a:t>
                      </a:r>
                      <a:endParaRPr lang="en-US" sz="1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76087" marR="66033" marT="88043" marB="8804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26817426"/>
                  </a:ext>
                </a:extLst>
              </a:tr>
            </a:tbl>
          </a:graphicData>
        </a:graphic>
      </p:graphicFrame>
      <p:sp>
        <p:nvSpPr>
          <p:cNvPr id="15" name="TextBox 14">
            <a:extLst>
              <a:ext uri="{FF2B5EF4-FFF2-40B4-BE49-F238E27FC236}">
                <a16:creationId xmlns:a16="http://schemas.microsoft.com/office/drawing/2014/main" id="{3A0FE97A-9B86-4A94-BFB9-CF69866376F5}"/>
              </a:ext>
            </a:extLst>
          </p:cNvPr>
          <p:cNvSpPr txBox="1"/>
          <p:nvPr/>
        </p:nvSpPr>
        <p:spPr>
          <a:xfrm>
            <a:off x="1348353" y="6075336"/>
            <a:ext cx="9345478" cy="338554"/>
          </a:xfrm>
          <a:prstGeom prst="rect">
            <a:avLst/>
          </a:prstGeom>
          <a:noFill/>
        </p:spPr>
        <p:txBody>
          <a:bodyPr wrap="square" rtlCol="0">
            <a:spAutoFit/>
          </a:bodyPr>
          <a:lstStyle/>
          <a:p>
            <a:r>
              <a:rPr lang="en-US" sz="1600" dirty="0"/>
              <a:t>The above table list the estimate for the function </a:t>
            </a:r>
            <a:r>
              <a:rPr lang="en-US" sz="1600" i="1" dirty="0" err="1"/>
              <a:t>estimateNNZ_Hash</a:t>
            </a:r>
            <a:r>
              <a:rPr lang="en-US" sz="1600" dirty="0"/>
              <a:t> with the most usage of hash</a:t>
            </a:r>
          </a:p>
        </p:txBody>
      </p:sp>
    </p:spTree>
    <p:extLst>
      <p:ext uri="{BB962C8B-B14F-4D97-AF65-F5344CB8AC3E}">
        <p14:creationId xmlns:p14="http://schemas.microsoft.com/office/powerpoint/2010/main" val="189187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E579-DC09-4736-88DB-5020F84C8CFD}"/>
              </a:ext>
            </a:extLst>
          </p:cNvPr>
          <p:cNvSpPr>
            <a:spLocks noGrp="1"/>
          </p:cNvSpPr>
          <p:nvPr>
            <p:ph type="title"/>
          </p:nvPr>
        </p:nvSpPr>
        <p:spPr>
          <a:xfrm>
            <a:off x="838199" y="557189"/>
            <a:ext cx="10515599" cy="1296287"/>
          </a:xfrm>
        </p:spPr>
        <p:txBody>
          <a:bodyPr vert="horz" lIns="91440" tIns="45720" rIns="91440" bIns="45720" rtlCol="0" anchor="b">
            <a:normAutofit/>
          </a:bodyPr>
          <a:lstStyle/>
          <a:p>
            <a:pPr algn="ctr"/>
            <a:r>
              <a:rPr lang="en-US" sz="5200" kern="1200">
                <a:solidFill>
                  <a:schemeClr val="tx1"/>
                </a:solidFill>
                <a:latin typeface="+mj-lt"/>
                <a:ea typeface="+mj-ea"/>
                <a:cs typeface="+mj-cs"/>
              </a:rPr>
              <a:t>Memory Access Analysis for Haswell</a:t>
            </a:r>
          </a:p>
        </p:txBody>
      </p:sp>
      <p:graphicFrame>
        <p:nvGraphicFramePr>
          <p:cNvPr id="5" name="Table 4">
            <a:extLst>
              <a:ext uri="{FF2B5EF4-FFF2-40B4-BE49-F238E27FC236}">
                <a16:creationId xmlns:a16="http://schemas.microsoft.com/office/drawing/2014/main" id="{2C3CD390-2CF9-4994-88A5-81AA40BDCD12}"/>
              </a:ext>
            </a:extLst>
          </p:cNvPr>
          <p:cNvGraphicFramePr>
            <a:graphicFrameLocks noGrp="1"/>
          </p:cNvGraphicFramePr>
          <p:nvPr>
            <p:extLst>
              <p:ext uri="{D42A27DB-BD31-4B8C-83A1-F6EECF244321}">
                <p14:modId xmlns:p14="http://schemas.microsoft.com/office/powerpoint/2010/main" val="3676183492"/>
              </p:ext>
            </p:extLst>
          </p:nvPr>
        </p:nvGraphicFramePr>
        <p:xfrm>
          <a:off x="838200" y="3256420"/>
          <a:ext cx="10515603" cy="2767303"/>
        </p:xfrm>
        <a:graphic>
          <a:graphicData uri="http://schemas.openxmlformats.org/drawingml/2006/table">
            <a:tbl>
              <a:tblPr firstRow="1" firstCol="1" bandRow="1">
                <a:tableStyleId>{8799B23B-EC83-4686-B30A-512413B5E67A}</a:tableStyleId>
              </a:tblPr>
              <a:tblGrid>
                <a:gridCol w="1720024">
                  <a:extLst>
                    <a:ext uri="{9D8B030D-6E8A-4147-A177-3AD203B41FA5}">
                      <a16:colId xmlns:a16="http://schemas.microsoft.com/office/drawing/2014/main" val="203674736"/>
                    </a:ext>
                  </a:extLst>
                </a:gridCol>
                <a:gridCol w="1738939">
                  <a:extLst>
                    <a:ext uri="{9D8B030D-6E8A-4147-A177-3AD203B41FA5}">
                      <a16:colId xmlns:a16="http://schemas.microsoft.com/office/drawing/2014/main" val="1955899312"/>
                    </a:ext>
                  </a:extLst>
                </a:gridCol>
                <a:gridCol w="1761008">
                  <a:extLst>
                    <a:ext uri="{9D8B030D-6E8A-4147-A177-3AD203B41FA5}">
                      <a16:colId xmlns:a16="http://schemas.microsoft.com/office/drawing/2014/main" val="180345077"/>
                    </a:ext>
                  </a:extLst>
                </a:gridCol>
                <a:gridCol w="2044736">
                  <a:extLst>
                    <a:ext uri="{9D8B030D-6E8A-4147-A177-3AD203B41FA5}">
                      <a16:colId xmlns:a16="http://schemas.microsoft.com/office/drawing/2014/main" val="2753479394"/>
                    </a:ext>
                  </a:extLst>
                </a:gridCol>
                <a:gridCol w="1795685">
                  <a:extLst>
                    <a:ext uri="{9D8B030D-6E8A-4147-A177-3AD203B41FA5}">
                      <a16:colId xmlns:a16="http://schemas.microsoft.com/office/drawing/2014/main" val="3614813222"/>
                    </a:ext>
                  </a:extLst>
                </a:gridCol>
                <a:gridCol w="1455211">
                  <a:extLst>
                    <a:ext uri="{9D8B030D-6E8A-4147-A177-3AD203B41FA5}">
                      <a16:colId xmlns:a16="http://schemas.microsoft.com/office/drawing/2014/main" val="2206108795"/>
                    </a:ext>
                  </a:extLst>
                </a:gridCol>
              </a:tblGrid>
              <a:tr h="1123439">
                <a:tc>
                  <a:txBody>
                    <a:bodyPr/>
                    <a:lstStyle/>
                    <a:p>
                      <a:pPr marL="0" marR="0">
                        <a:lnSpc>
                          <a:spcPct val="107000"/>
                        </a:lnSpc>
                        <a:spcBef>
                          <a:spcPts val="0"/>
                        </a:spcBef>
                        <a:spcAft>
                          <a:spcPts val="0"/>
                        </a:spcAft>
                      </a:pPr>
                      <a:r>
                        <a:rPr lang="en-US" sz="2200">
                          <a:effectLst/>
                        </a:rPr>
                        <a:t>Processor</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Page Size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NUMA: % of Remote Accesses</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Local DRAM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Remote DRAM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Remote Cache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extLst>
                  <a:ext uri="{0D108BD9-81ED-4DB2-BD59-A6C34878D82A}">
                    <a16:rowId xmlns:a16="http://schemas.microsoft.com/office/drawing/2014/main" val="3959106214"/>
                  </a:ext>
                </a:extLst>
              </a:tr>
              <a:tr h="410966">
                <a:tc rowSpan="4">
                  <a:txBody>
                    <a:bodyPr/>
                    <a:lstStyle/>
                    <a:p>
                      <a:pPr marL="0" marR="0">
                        <a:lnSpc>
                          <a:spcPct val="107000"/>
                        </a:lnSpc>
                        <a:spcBef>
                          <a:spcPts val="0"/>
                        </a:spcBef>
                        <a:spcAft>
                          <a:spcPts val="0"/>
                        </a:spcAft>
                      </a:pPr>
                      <a:r>
                        <a:rPr lang="en-US" sz="2200">
                          <a:effectLst/>
                        </a:rPr>
                        <a:t>Haswell</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2M</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5.1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0.0</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extLst>
                  <a:ext uri="{0D108BD9-81ED-4DB2-BD59-A6C34878D82A}">
                    <a16:rowId xmlns:a16="http://schemas.microsoft.com/office/drawing/2014/main" val="4166240444"/>
                  </a:ext>
                </a:extLst>
              </a:tr>
              <a:tr h="410966">
                <a:tc vMerge="1">
                  <a:txBody>
                    <a:bodyPr/>
                    <a:lstStyle/>
                    <a:p>
                      <a:endParaRPr lang="en-US"/>
                    </a:p>
                  </a:txBody>
                  <a:tcPr/>
                </a:tc>
                <a:tc>
                  <a:txBody>
                    <a:bodyPr/>
                    <a:lstStyle/>
                    <a:p>
                      <a:pPr marL="0" marR="0">
                        <a:lnSpc>
                          <a:spcPct val="107000"/>
                        </a:lnSpc>
                        <a:spcBef>
                          <a:spcPts val="0"/>
                        </a:spcBef>
                        <a:spcAft>
                          <a:spcPts val="0"/>
                        </a:spcAft>
                      </a:pPr>
                      <a:r>
                        <a:rPr lang="en-US" sz="2200">
                          <a:effectLst/>
                        </a:rPr>
                        <a:t>4M</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5.4</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0.3</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0.0</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extLst>
                  <a:ext uri="{0D108BD9-81ED-4DB2-BD59-A6C34878D82A}">
                    <a16:rowId xmlns:a16="http://schemas.microsoft.com/office/drawing/2014/main" val="1799854358"/>
                  </a:ext>
                </a:extLst>
              </a:tr>
              <a:tr h="410966">
                <a:tc vMerge="1">
                  <a:txBody>
                    <a:bodyPr/>
                    <a:lstStyle/>
                    <a:p>
                      <a:endParaRPr lang="en-US"/>
                    </a:p>
                  </a:txBody>
                  <a:tcPr/>
                </a:tc>
                <a:tc>
                  <a:txBody>
                    <a:bodyPr/>
                    <a:lstStyle/>
                    <a:p>
                      <a:pPr marL="0" marR="0">
                        <a:lnSpc>
                          <a:spcPct val="107000"/>
                        </a:lnSpc>
                        <a:spcBef>
                          <a:spcPts val="0"/>
                        </a:spcBef>
                        <a:spcAft>
                          <a:spcPts val="0"/>
                        </a:spcAft>
                      </a:pPr>
                      <a:r>
                        <a:rPr lang="en-US" sz="2200">
                          <a:effectLst/>
                        </a:rPr>
                        <a:t>8M</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0.0</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0.3</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0.0</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extLst>
                  <a:ext uri="{0D108BD9-81ED-4DB2-BD59-A6C34878D82A}">
                    <a16:rowId xmlns:a16="http://schemas.microsoft.com/office/drawing/2014/main" val="3898614551"/>
                  </a:ext>
                </a:extLst>
              </a:tr>
              <a:tr h="410966">
                <a:tc vMerge="1">
                  <a:txBody>
                    <a:bodyPr/>
                    <a:lstStyle/>
                    <a:p>
                      <a:endParaRPr lang="en-US"/>
                    </a:p>
                  </a:txBody>
                  <a:tcPr/>
                </a:tc>
                <a:tc>
                  <a:txBody>
                    <a:bodyPr/>
                    <a:lstStyle/>
                    <a:p>
                      <a:pPr marL="0" marR="0">
                        <a:lnSpc>
                          <a:spcPct val="107000"/>
                        </a:lnSpc>
                        <a:spcBef>
                          <a:spcPts val="0"/>
                        </a:spcBef>
                        <a:spcAft>
                          <a:spcPts val="0"/>
                        </a:spcAft>
                      </a:pPr>
                      <a:r>
                        <a:rPr lang="en-US" sz="2200">
                          <a:effectLst/>
                        </a:rPr>
                        <a:t>16M</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0.0</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0.4</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a:effectLst/>
                        </a:rPr>
                        <a:t>0.0</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tc>
                  <a:txBody>
                    <a:bodyPr/>
                    <a:lstStyle/>
                    <a:p>
                      <a:pPr marL="0" marR="0">
                        <a:lnSpc>
                          <a:spcPct val="107000"/>
                        </a:lnSpc>
                        <a:spcBef>
                          <a:spcPts val="0"/>
                        </a:spcBef>
                        <a:spcAft>
                          <a:spcPts val="0"/>
                        </a:spcAft>
                      </a:pPr>
                      <a:r>
                        <a:rPr lang="en-US" sz="2200" dirty="0">
                          <a:effectLst/>
                        </a:rPr>
                        <a:t>0.1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36190" marR="136190" marT="0" marB="0"/>
                </a:tc>
                <a:extLst>
                  <a:ext uri="{0D108BD9-81ED-4DB2-BD59-A6C34878D82A}">
                    <a16:rowId xmlns:a16="http://schemas.microsoft.com/office/drawing/2014/main" val="2822087991"/>
                  </a:ext>
                </a:extLst>
              </a:tr>
            </a:tbl>
          </a:graphicData>
        </a:graphic>
      </p:graphicFrame>
    </p:spTree>
    <p:extLst>
      <p:ext uri="{BB962C8B-B14F-4D97-AF65-F5344CB8AC3E}">
        <p14:creationId xmlns:p14="http://schemas.microsoft.com/office/powerpoint/2010/main" val="131902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4051-AFEA-404E-86C5-02340A700E5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nnzC vs Hash Table size </a:t>
            </a:r>
          </a:p>
        </p:txBody>
      </p:sp>
      <p:pic>
        <p:nvPicPr>
          <p:cNvPr id="5" name="Picture 4" descr="A screenshot of a cell phone&#10;&#10;Description automatically generated">
            <a:extLst>
              <a:ext uri="{FF2B5EF4-FFF2-40B4-BE49-F238E27FC236}">
                <a16:creationId xmlns:a16="http://schemas.microsoft.com/office/drawing/2014/main" id="{AB787443-80C7-4C19-80ED-400B42B5B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882" y="1825626"/>
            <a:ext cx="9160710" cy="4351338"/>
          </a:xfrm>
          <a:prstGeom prst="rect">
            <a:avLst/>
          </a:prstGeom>
        </p:spPr>
      </p:pic>
    </p:spTree>
    <p:extLst>
      <p:ext uri="{BB962C8B-B14F-4D97-AF65-F5344CB8AC3E}">
        <p14:creationId xmlns:p14="http://schemas.microsoft.com/office/powerpoint/2010/main" val="3272573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359</Words>
  <Application>Microsoft Office PowerPoint</Application>
  <PresentationFormat>Widescreen</PresentationFormat>
  <Paragraphs>110</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Weekly Meeting</vt:lpstr>
      <vt:lpstr>PowerPoint Presentation</vt:lpstr>
      <vt:lpstr>Cache Performance Analysis for KNL</vt:lpstr>
      <vt:lpstr>Cache Performance Analysis for KNL</vt:lpstr>
      <vt:lpstr>Memory Access Analysis for Haswell</vt:lpstr>
      <vt:lpstr>nnzC vs Hash Table size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dc:title>
  <dc:creator>Md Kauser Ahmmed</dc:creator>
  <cp:lastModifiedBy>Md Kauser Ahmmed</cp:lastModifiedBy>
  <cp:revision>1</cp:revision>
  <dcterms:created xsi:type="dcterms:W3CDTF">2020-08-13T16:17:18Z</dcterms:created>
  <dcterms:modified xsi:type="dcterms:W3CDTF">2020-08-13T16:38:51Z</dcterms:modified>
</cp:coreProperties>
</file>