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56" r:id="rId3"/>
    <p:sldId id="293" r:id="rId4"/>
    <p:sldId id="290" r:id="rId5"/>
    <p:sldId id="308" r:id="rId6"/>
    <p:sldId id="309" r:id="rId7"/>
    <p:sldId id="310" r:id="rId8"/>
    <p:sldId id="311" r:id="rId9"/>
    <p:sldId id="312" r:id="rId10"/>
    <p:sldId id="307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4BA9A-C8CE-4A78-B23A-75368C2A47D9}" v="39" dt="2020-09-29T18:41:23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0519" autoAdjust="0"/>
  </p:normalViewPr>
  <p:slideViewPr>
    <p:cSldViewPr snapToGrid="0">
      <p:cViewPr varScale="1">
        <p:scale>
          <a:sx n="58" d="100"/>
          <a:sy n="58" d="100"/>
        </p:scale>
        <p:origin x="11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3A55CCAE-749B-4817-8638-97B22656D31F}"/>
    <pc:docChg chg="undo custSel mod addSld delSld modSld sldOrd">
      <pc:chgData name="Md Kauser Ahmmed" userId="81e39d19-8d5c-4ffe-9a82-20799efac8e0" providerId="ADAL" clId="{3A55CCAE-749B-4817-8638-97B22656D31F}" dt="2020-09-18T17:29:01.843" v="942" actId="20577"/>
      <pc:docMkLst>
        <pc:docMk/>
      </pc:docMkLst>
      <pc:sldChg chg="modSp">
        <pc:chgData name="Md Kauser Ahmmed" userId="81e39d19-8d5c-4ffe-9a82-20799efac8e0" providerId="ADAL" clId="{3A55CCAE-749B-4817-8638-97B22656D31F}" dt="2020-09-18T15:29:41.932" v="631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A55CCAE-749B-4817-8638-97B22656D31F}" dt="2020-09-18T15:29:41.932" v="631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A55CCAE-749B-4817-8638-97B22656D31F}" dt="2020-09-18T15:34:16.966" v="758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6" creationId="{53F29798-D584-4792-9B62-3F5F5C36D619}"/>
          </ac:spMkLst>
        </pc:spChg>
        <pc:spChg chg="ad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4:16.966" v="758" actId="26606"/>
          <ac:picMkLst>
            <pc:docMk/>
            <pc:sldMk cId="4056875156" sldId="259"/>
            <ac:picMk id="4" creationId="{6751950B-22EC-40E1-A4ED-E4FEC7C2E08A}"/>
          </ac:picMkLst>
        </pc:picChg>
        <pc:picChg chg="del">
          <ac:chgData name="Md Kauser Ahmmed" userId="81e39d19-8d5c-4ffe-9a82-20799efac8e0" providerId="ADAL" clId="{3A55CCAE-749B-4817-8638-97B22656D31F}" dt="2020-09-18T15:31:08.905" v="632" actId="478"/>
          <ac:picMkLst>
            <pc:docMk/>
            <pc:sldMk cId="4056875156" sldId="259"/>
            <ac:picMk id="8" creationId="{56610AC1-0979-421C-8184-70A320D5905D}"/>
          </ac:picMkLst>
        </pc:picChg>
      </pc:sldChg>
      <pc:sldChg chg="modSp">
        <pc:chgData name="Md Kauser Ahmmed" userId="81e39d19-8d5c-4ffe-9a82-20799efac8e0" providerId="ADAL" clId="{3A55CCAE-749B-4817-8638-97B22656D31F}" dt="2020-09-18T17:29:01.843" v="94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A55CCAE-749B-4817-8638-97B22656D31F}" dt="2020-09-18T17:29:01.843" v="94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">
        <pc:chgData name="Md Kauser Ahmmed" userId="81e39d19-8d5c-4ffe-9a82-20799efac8e0" providerId="ADAL" clId="{3A55CCAE-749B-4817-8638-97B22656D31F}" dt="2020-09-17T21:36:16.253" v="137" actId="207"/>
        <pc:sldMkLst>
          <pc:docMk/>
          <pc:sldMk cId="1493241202" sldId="289"/>
        </pc:sldMkLst>
        <pc:spChg chg="mod">
          <ac:chgData name="Md Kauser Ahmmed" userId="81e39d19-8d5c-4ffe-9a82-20799efac8e0" providerId="ADAL" clId="{3A55CCAE-749B-4817-8638-97B22656D31F}" dt="2020-09-17T21:36:16.253" v="137" actId="207"/>
          <ac:spMkLst>
            <pc:docMk/>
            <pc:sldMk cId="1493241202" sldId="289"/>
            <ac:spMk id="3" creationId="{FAF7EFD8-937E-4485-A5BE-D7EBC0477783}"/>
          </ac:spMkLst>
        </pc:spChg>
      </pc:sldChg>
      <pc:sldChg chg="modSp">
        <pc:chgData name="Md Kauser Ahmmed" userId="81e39d19-8d5c-4ffe-9a82-20799efac8e0" providerId="ADAL" clId="{3A55CCAE-749B-4817-8638-97B22656D31F}" dt="2020-09-17T21:37:05.602" v="141" actId="207"/>
        <pc:sldMkLst>
          <pc:docMk/>
          <pc:sldMk cId="3625187802" sldId="290"/>
        </pc:sldMkLst>
        <pc:spChg chg="mod">
          <ac:chgData name="Md Kauser Ahmmed" userId="81e39d19-8d5c-4ffe-9a82-20799efac8e0" providerId="ADAL" clId="{3A55CCAE-749B-4817-8638-97B22656D31F}" dt="2020-09-17T21:37:05.602" v="141" actId="207"/>
          <ac:spMkLst>
            <pc:docMk/>
            <pc:sldMk cId="3625187802" sldId="290"/>
            <ac:spMk id="3" creationId="{64F80B61-502D-47EC-86FD-28DA3D65A610}"/>
          </ac:spMkLst>
        </pc:spChg>
      </pc:sldChg>
      <pc:sldChg chg="addSp delSp modSp mod setBg">
        <pc:chgData name="Md Kauser Ahmmed" userId="81e39d19-8d5c-4ffe-9a82-20799efac8e0" providerId="ADAL" clId="{3A55CCAE-749B-4817-8638-97B22656D31F}" dt="2020-09-18T15:33:54.208" v="753" actId="20577"/>
        <pc:sldMkLst>
          <pc:docMk/>
          <pc:sldMk cId="2100237636" sldId="291"/>
        </pc:sldMkLst>
        <pc:spChg chg="mod">
          <ac:chgData name="Md Kauser Ahmmed" userId="81e39d19-8d5c-4ffe-9a82-20799efac8e0" providerId="ADAL" clId="{3A55CCAE-749B-4817-8638-97B22656D31F}" dt="2020-09-18T15:33:54.208" v="753" actId="20577"/>
          <ac:spMkLst>
            <pc:docMk/>
            <pc:sldMk cId="2100237636" sldId="291"/>
            <ac:spMk id="2" creationId="{0F4F13B2-30BC-4B0B-A741-8B8608768A7A}"/>
          </ac:spMkLst>
        </pc:spChg>
        <pc:spChg chg="add del mod">
          <ac:chgData name="Md Kauser Ahmmed" userId="81e39d19-8d5c-4ffe-9a82-20799efac8e0" providerId="ADAL" clId="{3A55CCAE-749B-4817-8638-97B22656D31F}" dt="2020-09-18T15:32:10.063" v="682"/>
          <ac:spMkLst>
            <pc:docMk/>
            <pc:sldMk cId="2100237636" sldId="291"/>
            <ac:spMk id="4" creationId="{874B8331-545D-47C9-A842-E38A0D56197F}"/>
          </ac:spMkLst>
        </pc:spChg>
        <pc:spChg chg="add del mod">
          <ac:chgData name="Md Kauser Ahmmed" userId="81e39d19-8d5c-4ffe-9a82-20799efac8e0" providerId="ADAL" clId="{3A55CCAE-749B-4817-8638-97B22656D31F}" dt="2020-09-18T15:33:41.324" v="724" actId="931"/>
          <ac:spMkLst>
            <pc:docMk/>
            <pc:sldMk cId="2100237636" sldId="291"/>
            <ac:spMk id="8" creationId="{9FF7B78C-1554-4832-AA4D-76FAE062389E}"/>
          </ac:spMkLst>
        </pc:spChg>
        <pc:spChg chg="add">
          <ac:chgData name="Md Kauser Ahmmed" userId="81e39d19-8d5c-4ffe-9a82-20799efac8e0" providerId="ADAL" clId="{3A55CCAE-749B-4817-8638-97B22656D31F}" dt="2020-09-18T15:32:14.841" v="685" actId="26606"/>
          <ac:spMkLst>
            <pc:docMk/>
            <pc:sldMk cId="2100237636" sldId="291"/>
            <ac:spMk id="11" creationId="{53F29798-D584-4792-9B62-3F5F5C36D619}"/>
          </ac:spMkLst>
        </pc:spChg>
        <pc:picChg chg="add del mod">
          <ac:chgData name="Md Kauser Ahmmed" userId="81e39d19-8d5c-4ffe-9a82-20799efac8e0" providerId="ADAL" clId="{3A55CCAE-749B-4817-8638-97B22656D31F}" dt="2020-09-18T15:33:08.358" v="723" actId="478"/>
          <ac:picMkLst>
            <pc:docMk/>
            <pc:sldMk cId="2100237636" sldId="291"/>
            <ac:picMk id="6" creationId="{D00D91F7-03FF-4F52-B813-E8E5895C2E39}"/>
          </ac:picMkLst>
        </pc:picChg>
        <pc:picChg chg="del">
          <ac:chgData name="Md Kauser Ahmmed" userId="81e39d19-8d5c-4ffe-9a82-20799efac8e0" providerId="ADAL" clId="{3A55CCAE-749B-4817-8638-97B22656D31F}" dt="2020-09-18T15:32:08.486" v="681" actId="478"/>
          <ac:picMkLst>
            <pc:docMk/>
            <pc:sldMk cId="2100237636" sldId="291"/>
            <ac:picMk id="9" creationId="{BD83E123-E490-4504-8B6F-49AF8BFFF182}"/>
          </ac:picMkLst>
        </pc:picChg>
        <pc:picChg chg="add mod">
          <ac:chgData name="Md Kauser Ahmmed" userId="81e39d19-8d5c-4ffe-9a82-20799efac8e0" providerId="ADAL" clId="{3A55CCAE-749B-4817-8638-97B22656D31F}" dt="2020-09-18T15:33:42.821" v="726" actId="962"/>
          <ac:picMkLst>
            <pc:docMk/>
            <pc:sldMk cId="2100237636" sldId="291"/>
            <ac:picMk id="12" creationId="{A5D262B8-D0EB-40AE-A7E4-B47F2EC0997E}"/>
          </ac:picMkLst>
        </pc:picChg>
      </pc:sldChg>
      <pc:sldChg chg="del">
        <pc:chgData name="Md Kauser Ahmmed" userId="81e39d19-8d5c-4ffe-9a82-20799efac8e0" providerId="ADAL" clId="{3A55CCAE-749B-4817-8638-97B22656D31F}" dt="2020-09-18T15:34:41.338" v="759" actId="2696"/>
        <pc:sldMkLst>
          <pc:docMk/>
          <pc:sldMk cId="126425521" sldId="292"/>
        </pc:sldMkLst>
      </pc:sldChg>
      <pc:sldChg chg="modSp add">
        <pc:chgData name="Md Kauser Ahmmed" userId="81e39d19-8d5c-4ffe-9a82-20799efac8e0" providerId="ADAL" clId="{3A55CCAE-749B-4817-8638-97B22656D31F}" dt="2020-09-17T22:43:35.352" v="292" actId="20577"/>
        <pc:sldMkLst>
          <pc:docMk/>
          <pc:sldMk cId="2643112249" sldId="293"/>
        </pc:sldMkLst>
        <pc:spChg chg="mod">
          <ac:chgData name="Md Kauser Ahmmed" userId="81e39d19-8d5c-4ffe-9a82-20799efac8e0" providerId="ADAL" clId="{3A55CCAE-749B-4817-8638-97B22656D31F}" dt="2020-09-17T22:41:49.872" v="225" actId="20577"/>
          <ac:spMkLst>
            <pc:docMk/>
            <pc:sldMk cId="2643112249" sldId="293"/>
            <ac:spMk id="2" creationId="{C604CE27-EB50-4E58-AD2A-80973442D814}"/>
          </ac:spMkLst>
        </pc:spChg>
        <pc:spChg chg="mod">
          <ac:chgData name="Md Kauser Ahmmed" userId="81e39d19-8d5c-4ffe-9a82-20799efac8e0" providerId="ADAL" clId="{3A55CCAE-749B-4817-8638-97B22656D31F}" dt="2020-09-17T22:43:35.352" v="292" actId="20577"/>
          <ac:spMkLst>
            <pc:docMk/>
            <pc:sldMk cId="2643112249" sldId="293"/>
            <ac:spMk id="3" creationId="{6C58F653-65FA-4EAC-8F96-BB20CE60DAB0}"/>
          </ac:spMkLst>
        </pc:spChg>
      </pc:sldChg>
      <pc:sldChg chg="modSp add">
        <pc:chgData name="Md Kauser Ahmmed" userId="81e39d19-8d5c-4ffe-9a82-20799efac8e0" providerId="ADAL" clId="{3A55CCAE-749B-4817-8638-97B22656D31F}" dt="2020-09-17T23:11:13.067" v="480" actId="20577"/>
        <pc:sldMkLst>
          <pc:docMk/>
          <pc:sldMk cId="3806874064" sldId="294"/>
        </pc:sldMkLst>
        <pc:spChg chg="mod">
          <ac:chgData name="Md Kauser Ahmmed" userId="81e39d19-8d5c-4ffe-9a82-20799efac8e0" providerId="ADAL" clId="{3A55CCAE-749B-4817-8638-97B22656D31F}" dt="2020-09-17T22:44:36.420" v="304" actId="20577"/>
          <ac:spMkLst>
            <pc:docMk/>
            <pc:sldMk cId="3806874064" sldId="294"/>
            <ac:spMk id="2" creationId="{41128F7E-AD1A-44EE-8E4F-107CA1BB7B58}"/>
          </ac:spMkLst>
        </pc:spChg>
        <pc:spChg chg="mod">
          <ac:chgData name="Md Kauser Ahmmed" userId="81e39d19-8d5c-4ffe-9a82-20799efac8e0" providerId="ADAL" clId="{3A55CCAE-749B-4817-8638-97B22656D31F}" dt="2020-09-17T23:11:13.067" v="480" actId="20577"/>
          <ac:spMkLst>
            <pc:docMk/>
            <pc:sldMk cId="3806874064" sldId="294"/>
            <ac:spMk id="3" creationId="{066E0E3E-8117-4A7C-895F-0A6C647DAA69}"/>
          </ac:spMkLst>
        </pc:spChg>
      </pc:sldChg>
      <pc:sldChg chg="addSp delSp modSp add">
        <pc:chgData name="Md Kauser Ahmmed" userId="81e39d19-8d5c-4ffe-9a82-20799efac8e0" providerId="ADAL" clId="{3A55CCAE-749B-4817-8638-97B22656D31F}" dt="2020-09-18T15:38:14.367" v="864" actId="14100"/>
        <pc:sldMkLst>
          <pc:docMk/>
          <pc:sldMk cId="1513331418" sldId="295"/>
        </pc:sldMkLst>
        <pc:spChg chg="mod">
          <ac:chgData name="Md Kauser Ahmmed" userId="81e39d19-8d5c-4ffe-9a82-20799efac8e0" providerId="ADAL" clId="{3A55CCAE-749B-4817-8638-97B22656D31F}" dt="2020-09-18T15:37:49.045" v="862"/>
          <ac:spMkLst>
            <pc:docMk/>
            <pc:sldMk cId="1513331418" sldId="295"/>
            <ac:spMk id="2" creationId="{2EF97407-E221-4D0C-AEAF-23BC537FFDEE}"/>
          </ac:spMkLst>
        </pc:spChg>
        <pc:spChg chg="del">
          <ac:chgData name="Md Kauser Ahmmed" userId="81e39d19-8d5c-4ffe-9a82-20799efac8e0" providerId="ADAL" clId="{3A55CCAE-749B-4817-8638-97B22656D31F}" dt="2020-09-18T15:35:38.804" v="761" actId="931"/>
          <ac:spMkLst>
            <pc:docMk/>
            <pc:sldMk cId="1513331418" sldId="295"/>
            <ac:spMk id="3" creationId="{D3504309-BDF0-477B-A922-28456F92423F}"/>
          </ac:spMkLst>
        </pc:spChg>
        <pc:picChg chg="add mod">
          <ac:chgData name="Md Kauser Ahmmed" userId="81e39d19-8d5c-4ffe-9a82-20799efac8e0" providerId="ADAL" clId="{3A55CCAE-749B-4817-8638-97B22656D31F}" dt="2020-09-18T15:38:14.367" v="864" actId="14100"/>
          <ac:picMkLst>
            <pc:docMk/>
            <pc:sldMk cId="1513331418" sldId="295"/>
            <ac:picMk id="5" creationId="{F818A7FC-2579-4B83-9156-CD14163F6347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5:37:33.826" v="861" actId="26606"/>
        <pc:sldMkLst>
          <pc:docMk/>
          <pc:sldMk cId="3201184893" sldId="296"/>
        </pc:sldMkLst>
        <pc:spChg chg="mo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2" creationId="{4679E3EB-9298-4B04-B41B-9657247CEEAA}"/>
          </ac:spMkLst>
        </pc:spChg>
        <pc:spChg chg="del">
          <ac:chgData name="Md Kauser Ahmmed" userId="81e39d19-8d5c-4ffe-9a82-20799efac8e0" providerId="ADAL" clId="{3A55CCAE-749B-4817-8638-97B22656D31F}" dt="2020-09-18T15:37:11.320" v="817" actId="931"/>
          <ac:spMkLst>
            <pc:docMk/>
            <pc:sldMk cId="3201184893" sldId="296"/>
            <ac:spMk id="3" creationId="{7589C1DA-0C10-4C65-8E97-C4A859CB86E2}"/>
          </ac:spMkLst>
        </pc:spChg>
        <pc:spChg chg="ad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7:33.826" v="861" actId="26606"/>
          <ac:picMkLst>
            <pc:docMk/>
            <pc:sldMk cId="3201184893" sldId="296"/>
            <ac:picMk id="5" creationId="{CA27098A-4165-4A86-A743-724745552C59}"/>
          </ac:picMkLst>
        </pc:picChg>
      </pc:sldChg>
      <pc:sldChg chg="addSp delSp modSp add ord">
        <pc:chgData name="Md Kauser Ahmmed" userId="81e39d19-8d5c-4ffe-9a82-20799efac8e0" providerId="ADAL" clId="{3A55CCAE-749B-4817-8638-97B22656D31F}" dt="2020-09-18T15:40:09.415" v="921" actId="14100"/>
        <pc:sldMkLst>
          <pc:docMk/>
          <pc:sldMk cId="3807525662" sldId="297"/>
        </pc:sldMkLst>
        <pc:spChg chg="mod">
          <ac:chgData name="Md Kauser Ahmmed" userId="81e39d19-8d5c-4ffe-9a82-20799efac8e0" providerId="ADAL" clId="{3A55CCAE-749B-4817-8638-97B22656D31F}" dt="2020-09-18T15:38:59.509" v="914" actId="20577"/>
          <ac:spMkLst>
            <pc:docMk/>
            <pc:sldMk cId="3807525662" sldId="297"/>
            <ac:spMk id="2" creationId="{9E230CAA-F5A8-4858-BB51-764A66846420}"/>
          </ac:spMkLst>
        </pc:spChg>
        <pc:spChg chg="del">
          <ac:chgData name="Md Kauser Ahmmed" userId="81e39d19-8d5c-4ffe-9a82-20799efac8e0" providerId="ADAL" clId="{3A55CCAE-749B-4817-8638-97B22656D31F}" dt="2020-09-18T15:39:10.387" v="915" actId="931"/>
          <ac:spMkLst>
            <pc:docMk/>
            <pc:sldMk cId="3807525662" sldId="297"/>
            <ac:spMk id="3" creationId="{5A4F9894-CC31-40D4-95A8-ABD2016806F8}"/>
          </ac:spMkLst>
        </pc:spChg>
        <pc:picChg chg="add mod">
          <ac:chgData name="Md Kauser Ahmmed" userId="81e39d19-8d5c-4ffe-9a82-20799efac8e0" providerId="ADAL" clId="{3A55CCAE-749B-4817-8638-97B22656D31F}" dt="2020-09-18T15:40:09.415" v="921" actId="14100"/>
          <ac:picMkLst>
            <pc:docMk/>
            <pc:sldMk cId="3807525662" sldId="297"/>
            <ac:picMk id="5" creationId="{3E033F69-515D-48CA-A337-C51DA942D87F}"/>
          </ac:picMkLst>
        </pc:picChg>
      </pc:sldChg>
      <pc:sldChg chg="addSp delSp modSp add">
        <pc:chgData name="Md Kauser Ahmmed" userId="81e39d19-8d5c-4ffe-9a82-20799efac8e0" providerId="ADAL" clId="{3A55CCAE-749B-4817-8638-97B22656D31F}" dt="2020-09-18T15:41:32.007" v="927" actId="14100"/>
        <pc:sldMkLst>
          <pc:docMk/>
          <pc:sldMk cId="705476752" sldId="298"/>
        </pc:sldMkLst>
        <pc:spChg chg="mod">
          <ac:chgData name="Md Kauser Ahmmed" userId="81e39d19-8d5c-4ffe-9a82-20799efac8e0" providerId="ADAL" clId="{3A55CCAE-749B-4817-8638-97B22656D31F}" dt="2020-09-18T15:39:58.812" v="920"/>
          <ac:spMkLst>
            <pc:docMk/>
            <pc:sldMk cId="705476752" sldId="298"/>
            <ac:spMk id="2" creationId="{6883D339-FDDE-4E8E-B654-A4D896D93106}"/>
          </ac:spMkLst>
        </pc:spChg>
        <pc:spChg chg="add del">
          <ac:chgData name="Md Kauser Ahmmed" userId="81e39d19-8d5c-4ffe-9a82-20799efac8e0" providerId="ADAL" clId="{3A55CCAE-749B-4817-8638-97B22656D31F}" dt="2020-09-18T15:40:55.751" v="924" actId="931"/>
          <ac:spMkLst>
            <pc:docMk/>
            <pc:sldMk cId="705476752" sldId="298"/>
            <ac:spMk id="3" creationId="{D0852596-C9B0-4CA4-8B57-52A2D2058BE8}"/>
          </ac:spMkLst>
        </pc:spChg>
        <pc:picChg chg="add del mod">
          <ac:chgData name="Md Kauser Ahmmed" userId="81e39d19-8d5c-4ffe-9a82-20799efac8e0" providerId="ADAL" clId="{3A55CCAE-749B-4817-8638-97B22656D31F}" dt="2020-09-18T15:40:51.006" v="923" actId="931"/>
          <ac:picMkLst>
            <pc:docMk/>
            <pc:sldMk cId="705476752" sldId="298"/>
            <ac:picMk id="5" creationId="{F3D5934A-936B-4B96-A866-A5B1B6329379}"/>
          </ac:picMkLst>
        </pc:picChg>
        <pc:picChg chg="add mod">
          <ac:chgData name="Md Kauser Ahmmed" userId="81e39d19-8d5c-4ffe-9a82-20799efac8e0" providerId="ADAL" clId="{3A55CCAE-749B-4817-8638-97B22656D31F}" dt="2020-09-18T15:41:32.007" v="927" actId="14100"/>
          <ac:picMkLst>
            <pc:docMk/>
            <pc:sldMk cId="705476752" sldId="298"/>
            <ac:picMk id="7" creationId="{302750BE-E081-45B3-9336-07BB22507ECB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6:30:40.735" v="940" actId="20577"/>
        <pc:sldMkLst>
          <pc:docMk/>
          <pc:sldMk cId="2179309757" sldId="299"/>
        </pc:sldMkLst>
        <pc:spChg chg="mod">
          <ac:chgData name="Md Kauser Ahmmed" userId="81e39d19-8d5c-4ffe-9a82-20799efac8e0" providerId="ADAL" clId="{3A55CCAE-749B-4817-8638-97B22656D31F}" dt="2020-09-18T16:30:40.735" v="940" actId="20577"/>
          <ac:spMkLst>
            <pc:docMk/>
            <pc:sldMk cId="2179309757" sldId="299"/>
            <ac:spMk id="2" creationId="{284849D0-B00B-41F8-A8DC-CF09038960BF}"/>
          </ac:spMkLst>
        </pc:spChg>
        <pc:spChg chg="del">
          <ac:chgData name="Md Kauser Ahmmed" userId="81e39d19-8d5c-4ffe-9a82-20799efac8e0" providerId="ADAL" clId="{3A55CCAE-749B-4817-8638-97B22656D31F}" dt="2020-09-18T16:30:27.228" v="936"/>
          <ac:spMkLst>
            <pc:docMk/>
            <pc:sldMk cId="2179309757" sldId="299"/>
            <ac:spMk id="3" creationId="{7AF86B43-08EF-4209-AA89-C3DBA6DF7637}"/>
          </ac:spMkLst>
        </pc:spChg>
        <pc:spChg chg="add">
          <ac:chgData name="Md Kauser Ahmmed" userId="81e39d19-8d5c-4ffe-9a82-20799efac8e0" providerId="ADAL" clId="{3A55CCAE-749B-4817-8638-97B22656D31F}" dt="2020-09-18T16:30:30.922" v="937" actId="26606"/>
          <ac:spMkLst>
            <pc:docMk/>
            <pc:sldMk cId="2179309757" sldId="299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3A55CCAE-749B-4817-8638-97B22656D31F}" dt="2020-09-18T16:30:30.922" v="937" actId="26606"/>
          <ac:graphicFrameMkLst>
            <pc:docMk/>
            <pc:sldMk cId="2179309757" sldId="299"/>
            <ac:graphicFrameMk id="4" creationId="{C11BA0E5-C2A0-48A5-A877-2B6C33792D4F}"/>
          </ac:graphicFrameMkLst>
        </pc:graphicFrameChg>
      </pc:sldChg>
    </pc:docChg>
  </pc:docChgLst>
  <pc:docChgLst>
    <pc:chgData name="Md Kauser Ahmmed" userId="81e39d19-8d5c-4ffe-9a82-20799efac8e0" providerId="ADAL" clId="{5C14BA9A-C8CE-4A78-B23A-75368C2A47D9}"/>
    <pc:docChg chg="undo custSel mod addSld delSld modSld sldOrd">
      <pc:chgData name="Md Kauser Ahmmed" userId="81e39d19-8d5c-4ffe-9a82-20799efac8e0" providerId="ADAL" clId="{5C14BA9A-C8CE-4A78-B23A-75368C2A47D9}" dt="2020-09-29T18:56:50.064" v="1449" actId="20577"/>
      <pc:docMkLst>
        <pc:docMk/>
      </pc:docMkLst>
      <pc:sldChg chg="modSp">
        <pc:chgData name="Md Kauser Ahmmed" userId="81e39d19-8d5c-4ffe-9a82-20799efac8e0" providerId="ADAL" clId="{5C14BA9A-C8CE-4A78-B23A-75368C2A47D9}" dt="2020-09-25T17:22:52.069" v="306" actId="5793"/>
        <pc:sldMkLst>
          <pc:docMk/>
          <pc:sldMk cId="1659930921" sldId="256"/>
        </pc:sldMkLst>
        <pc:spChg chg="mod">
          <ac:chgData name="Md Kauser Ahmmed" userId="81e39d19-8d5c-4ffe-9a82-20799efac8e0" providerId="ADAL" clId="{5C14BA9A-C8CE-4A78-B23A-75368C2A47D9}" dt="2020-09-25T17:22:52.069" v="306" actId="5793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5C14BA9A-C8CE-4A78-B23A-75368C2A47D9}" dt="2020-09-25T17:25:30.082" v="451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31" creationId="{53F29798-D584-4792-9B62-3F5F5C36D619}"/>
          </ac:spMkLst>
        </pc:spChg>
        <pc:spChg chg="add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36" creationId="{53F29798-D584-4792-9B62-3F5F5C36D619}"/>
          </ac:spMkLst>
        </pc:spChg>
        <pc:picChg chg="del">
          <ac:chgData name="Md Kauser Ahmmed" userId="81e39d19-8d5c-4ffe-9a82-20799efac8e0" providerId="ADAL" clId="{5C14BA9A-C8CE-4A78-B23A-75368C2A47D9}" dt="2020-09-25T17:23:08.496" v="307" actId="478"/>
          <ac:picMkLst>
            <pc:docMk/>
            <pc:sldMk cId="4056875156" sldId="259"/>
            <ac:picMk id="4" creationId="{6751950B-22EC-40E1-A4ED-E4FEC7C2E08A}"/>
          </ac:picMkLst>
        </pc:picChg>
        <pc:picChg chg="add mod">
          <ac:chgData name="Md Kauser Ahmmed" userId="81e39d19-8d5c-4ffe-9a82-20799efac8e0" providerId="ADAL" clId="{5C14BA9A-C8CE-4A78-B23A-75368C2A47D9}" dt="2020-09-25T17:25:30.082" v="451" actId="26606"/>
          <ac:picMkLst>
            <pc:docMk/>
            <pc:sldMk cId="4056875156" sldId="259"/>
            <ac:picMk id="5" creationId="{D3974D7B-9347-4F28-ADF4-43152B74C238}"/>
          </ac:picMkLst>
        </pc:picChg>
      </pc:sldChg>
      <pc:sldChg chg="modSp">
        <pc:chgData name="Md Kauser Ahmmed" userId="81e39d19-8d5c-4ffe-9a82-20799efac8e0" providerId="ADAL" clId="{5C14BA9A-C8CE-4A78-B23A-75368C2A47D9}" dt="2020-09-25T17:03:56.794" v="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5C14BA9A-C8CE-4A78-B23A-75368C2A47D9}" dt="2020-09-25T17:03:56.794" v="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5C14BA9A-C8CE-4A78-B23A-75368C2A47D9}" dt="2020-09-25T17:24:56.538" v="443" actId="2696"/>
        <pc:sldMkLst>
          <pc:docMk/>
          <pc:sldMk cId="2100237636" sldId="291"/>
        </pc:sldMkLst>
      </pc:sldChg>
      <pc:sldChg chg="del">
        <pc:chgData name="Md Kauser Ahmmed" userId="81e39d19-8d5c-4ffe-9a82-20799efac8e0" providerId="ADAL" clId="{5C14BA9A-C8CE-4A78-B23A-75368C2A47D9}" dt="2020-09-25T17:24:56.549" v="444" actId="2696"/>
        <pc:sldMkLst>
          <pc:docMk/>
          <pc:sldMk cId="1513331418" sldId="295"/>
        </pc:sldMkLst>
      </pc:sldChg>
      <pc:sldChg chg="del">
        <pc:chgData name="Md Kauser Ahmmed" userId="81e39d19-8d5c-4ffe-9a82-20799efac8e0" providerId="ADAL" clId="{5C14BA9A-C8CE-4A78-B23A-75368C2A47D9}" dt="2020-09-25T17:24:56.574" v="446" actId="2696"/>
        <pc:sldMkLst>
          <pc:docMk/>
          <pc:sldMk cId="3201184893" sldId="296"/>
        </pc:sldMkLst>
      </pc:sldChg>
      <pc:sldChg chg="del">
        <pc:chgData name="Md Kauser Ahmmed" userId="81e39d19-8d5c-4ffe-9a82-20799efac8e0" providerId="ADAL" clId="{5C14BA9A-C8CE-4A78-B23A-75368C2A47D9}" dt="2020-09-25T17:24:56.561" v="445" actId="2696"/>
        <pc:sldMkLst>
          <pc:docMk/>
          <pc:sldMk cId="3807525662" sldId="297"/>
        </pc:sldMkLst>
      </pc:sldChg>
      <pc:sldChg chg="del">
        <pc:chgData name="Md Kauser Ahmmed" userId="81e39d19-8d5c-4ffe-9a82-20799efac8e0" providerId="ADAL" clId="{5C14BA9A-C8CE-4A78-B23A-75368C2A47D9}" dt="2020-09-25T17:24:56.588" v="447" actId="2696"/>
        <pc:sldMkLst>
          <pc:docMk/>
          <pc:sldMk cId="705476752" sldId="298"/>
        </pc:sldMkLst>
      </pc:sldChg>
      <pc:sldChg chg="addSp delSp modSp del ord setBg">
        <pc:chgData name="Md Kauser Ahmmed" userId="81e39d19-8d5c-4ffe-9a82-20799efac8e0" providerId="ADAL" clId="{5C14BA9A-C8CE-4A78-B23A-75368C2A47D9}" dt="2020-09-29T18:25:58.232" v="487" actId="2696"/>
        <pc:sldMkLst>
          <pc:docMk/>
          <pc:sldMk cId="2179309757" sldId="299"/>
        </pc:sldMkLst>
        <pc:spChg chg="mod">
          <ac:chgData name="Md Kauser Ahmmed" userId="81e39d19-8d5c-4ffe-9a82-20799efac8e0" providerId="ADAL" clId="{5C14BA9A-C8CE-4A78-B23A-75368C2A47D9}" dt="2020-09-25T17:04:57.590" v="38" actId="20577"/>
          <ac:spMkLst>
            <pc:docMk/>
            <pc:sldMk cId="2179309757" sldId="299"/>
            <ac:spMk id="2" creationId="{284849D0-B00B-41F8-A8DC-CF09038960BF}"/>
          </ac:spMkLst>
        </pc:spChg>
        <pc:spChg chg="add del mod">
          <ac:chgData name="Md Kauser Ahmmed" userId="81e39d19-8d5c-4ffe-9a82-20799efac8e0" providerId="ADAL" clId="{5C14BA9A-C8CE-4A78-B23A-75368C2A47D9}" dt="2020-09-25T17:04:18.322" v="5"/>
          <ac:spMkLst>
            <pc:docMk/>
            <pc:sldMk cId="2179309757" sldId="299"/>
            <ac:spMk id="5" creationId="{19E549CA-8E1A-4E93-AF6A-0528013FA873}"/>
          </ac:spMkLst>
        </pc:spChg>
        <pc:spChg chg="add del mod">
          <ac:chgData name="Md Kauser Ahmmed" userId="81e39d19-8d5c-4ffe-9a82-20799efac8e0" providerId="ADAL" clId="{5C14BA9A-C8CE-4A78-B23A-75368C2A47D9}" dt="2020-09-29T18:25:24.115" v="486"/>
          <ac:spMkLst>
            <pc:docMk/>
            <pc:sldMk cId="2179309757" sldId="299"/>
            <ac:spMk id="8" creationId="{ED90FDEC-C4D9-40CC-A24A-6E048A72AC38}"/>
          </ac:spMkLst>
        </pc:spChg>
        <pc:spChg chg="del">
          <ac:chgData name="Md Kauser Ahmmed" userId="81e39d19-8d5c-4ffe-9a82-20799efac8e0" providerId="ADAL" clId="{5C14BA9A-C8CE-4A78-B23A-75368C2A47D9}" dt="2020-09-25T17:04:41.614" v="6" actId="26606"/>
          <ac:spMkLst>
            <pc:docMk/>
            <pc:sldMk cId="2179309757" sldId="299"/>
            <ac:spMk id="9" creationId="{53F29798-D584-4792-9B62-3F5F5C36D619}"/>
          </ac:spMkLst>
        </pc:spChg>
        <pc:spChg chg="add del">
          <ac:chgData name="Md Kauser Ahmmed" userId="81e39d19-8d5c-4ffe-9a82-20799efac8e0" providerId="ADAL" clId="{5C14BA9A-C8CE-4A78-B23A-75368C2A47D9}" dt="2020-09-25T17:05:11.582" v="39" actId="26606"/>
          <ac:spMkLst>
            <pc:docMk/>
            <pc:sldMk cId="2179309757" sldId="299"/>
            <ac:spMk id="14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5T17:05:11.582" v="39" actId="26606"/>
          <ac:spMkLst>
            <pc:docMk/>
            <pc:sldMk cId="2179309757" sldId="299"/>
            <ac:spMk id="19" creationId="{A4AC5506-6312-4701-8D3C-40187889A947}"/>
          </ac:spMkLst>
        </pc:spChg>
        <pc:graphicFrameChg chg="del">
          <ac:chgData name="Md Kauser Ahmmed" userId="81e39d19-8d5c-4ffe-9a82-20799efac8e0" providerId="ADAL" clId="{5C14BA9A-C8CE-4A78-B23A-75368C2A47D9}" dt="2020-09-25T17:04:06.796" v="4" actId="478"/>
          <ac:graphicFrameMkLst>
            <pc:docMk/>
            <pc:sldMk cId="2179309757" sldId="299"/>
            <ac:graphicFrameMk id="4" creationId="{C11BA0E5-C2A0-48A5-A877-2B6C33792D4F}"/>
          </ac:graphicFrameMkLst>
        </pc:graphicFrameChg>
        <pc:graphicFrameChg chg="add del mod modGraphic">
          <ac:chgData name="Md Kauser Ahmmed" userId="81e39d19-8d5c-4ffe-9a82-20799efac8e0" providerId="ADAL" clId="{5C14BA9A-C8CE-4A78-B23A-75368C2A47D9}" dt="2020-09-29T18:25:21.272" v="485" actId="478"/>
          <ac:graphicFrameMkLst>
            <pc:docMk/>
            <pc:sldMk cId="2179309757" sldId="299"/>
            <ac:graphicFrameMk id="6" creationId="{B8926F59-2AE3-44F3-A38C-AD9246C8A921}"/>
          </ac:graphicFrameMkLst>
        </pc:graphicFrameChg>
        <pc:graphicFrameChg chg="add mod">
          <ac:chgData name="Md Kauser Ahmmed" userId="81e39d19-8d5c-4ffe-9a82-20799efac8e0" providerId="ADAL" clId="{5C14BA9A-C8CE-4A78-B23A-75368C2A47D9}" dt="2020-09-29T18:25:24.115" v="486"/>
          <ac:graphicFrameMkLst>
            <pc:docMk/>
            <pc:sldMk cId="2179309757" sldId="299"/>
            <ac:graphicFrameMk id="10" creationId="{4E083333-3619-494D-A5FF-88C2ED59F979}"/>
          </ac:graphicFrameMkLst>
        </pc:graphicFrameChg>
      </pc:sldChg>
      <pc:sldChg chg="addSp delSp modSp add del mod setBg">
        <pc:chgData name="Md Kauser Ahmmed" userId="81e39d19-8d5c-4ffe-9a82-20799efac8e0" providerId="ADAL" clId="{5C14BA9A-C8CE-4A78-B23A-75368C2A47D9}" dt="2020-09-29T18:28:57.997" v="541" actId="2696"/>
        <pc:sldMkLst>
          <pc:docMk/>
          <pc:sldMk cId="3355531406" sldId="300"/>
        </pc:sldMkLst>
        <pc:spChg chg="add del mod">
          <ac:chgData name="Md Kauser Ahmmed" userId="81e39d19-8d5c-4ffe-9a82-20799efac8e0" providerId="ADAL" clId="{5C14BA9A-C8CE-4A78-B23A-75368C2A47D9}" dt="2020-09-29T18:28:43.339" v="540" actId="478"/>
          <ac:spMkLst>
            <pc:docMk/>
            <pc:sldMk cId="3355531406" sldId="300"/>
            <ac:spMk id="2" creationId="{9EF5D88D-9352-472B-B8A3-E96069BF7CCE}"/>
          </ac:spMkLst>
        </pc:spChg>
        <pc:spChg chg="del mod">
          <ac:chgData name="Md Kauser Ahmmed" userId="81e39d19-8d5c-4ffe-9a82-20799efac8e0" providerId="ADAL" clId="{5C14BA9A-C8CE-4A78-B23A-75368C2A47D9}" dt="2020-09-25T17:18:29.038" v="81"/>
          <ac:spMkLst>
            <pc:docMk/>
            <pc:sldMk cId="3355531406" sldId="300"/>
            <ac:spMk id="3" creationId="{AA75AC02-9BA8-43F7-83FA-79E15010DCE8}"/>
          </ac:spMkLst>
        </pc:spChg>
        <pc:spChg chg="add del mod">
          <ac:chgData name="Md Kauser Ahmmed" userId="81e39d19-8d5c-4ffe-9a82-20799efac8e0" providerId="ADAL" clId="{5C14BA9A-C8CE-4A78-B23A-75368C2A47D9}" dt="2020-09-25T17:20:39.437" v="182"/>
          <ac:spMkLst>
            <pc:docMk/>
            <pc:sldMk cId="3355531406" sldId="300"/>
            <ac:spMk id="6" creationId="{8018EFCB-8E07-438B-8996-7D0A7D538C52}"/>
          </ac:spMkLst>
        </pc:spChg>
        <pc:spChg chg="add del">
          <ac:chgData name="Md Kauser Ahmmed" userId="81e39d19-8d5c-4ffe-9a82-20799efac8e0" providerId="ADAL" clId="{5C14BA9A-C8CE-4A78-B23A-75368C2A47D9}" dt="2020-09-25T17:18:37.965" v="83" actId="26606"/>
          <ac:spMkLst>
            <pc:docMk/>
            <pc:sldMk cId="3355531406" sldId="300"/>
            <ac:spMk id="9" creationId="{A4AC5506-6312-4701-8D3C-40187889A947}"/>
          </ac:spMkLst>
        </pc:spChg>
        <pc:spChg chg="add del mod">
          <ac:chgData name="Md Kauser Ahmmed" userId="81e39d19-8d5c-4ffe-9a82-20799efac8e0" providerId="ADAL" clId="{5C14BA9A-C8CE-4A78-B23A-75368C2A47D9}" dt="2020-09-29T18:27:51.433" v="525" actId="478"/>
          <ac:spMkLst>
            <pc:docMk/>
            <pc:sldMk cId="3355531406" sldId="300"/>
            <ac:spMk id="10" creationId="{3B10EB8D-A419-4B31-9CDA-3538F2642603}"/>
          </ac:spMkLst>
        </pc:spChg>
        <pc:spChg chg="add del">
          <ac:chgData name="Md Kauser Ahmmed" userId="81e39d19-8d5c-4ffe-9a82-20799efac8e0" providerId="ADAL" clId="{5C14BA9A-C8CE-4A78-B23A-75368C2A47D9}" dt="2020-09-25T17:20:42.974" v="183" actId="26606"/>
          <ac:spMkLst>
            <pc:docMk/>
            <pc:sldMk cId="3355531406" sldId="300"/>
            <ac:spMk id="11" creationId="{A4AC5506-6312-4701-8D3C-40187889A947}"/>
          </ac:spMkLst>
        </pc:spChg>
        <pc:spChg chg="add del mod">
          <ac:chgData name="Md Kauser Ahmmed" userId="81e39d19-8d5c-4ffe-9a82-20799efac8e0" providerId="ADAL" clId="{5C14BA9A-C8CE-4A78-B23A-75368C2A47D9}" dt="2020-09-29T18:28:43.339" v="540" actId="478"/>
          <ac:spMkLst>
            <pc:docMk/>
            <pc:sldMk cId="3355531406" sldId="300"/>
            <ac:spMk id="14" creationId="{973ACD8E-356B-444F-8060-AF1D374A6C4E}"/>
          </ac:spMkLst>
        </pc:spChg>
        <pc:spChg chg="add del">
          <ac:chgData name="Md Kauser Ahmmed" userId="81e39d19-8d5c-4ffe-9a82-20799efac8e0" providerId="ADAL" clId="{5C14BA9A-C8CE-4A78-B23A-75368C2A47D9}" dt="2020-09-29T18:28:00.379" v="527" actId="26606"/>
          <ac:spMkLst>
            <pc:docMk/>
            <pc:sldMk cId="3355531406" sldId="300"/>
            <ac:spMk id="16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28:00.379" v="527" actId="26606"/>
          <ac:spMkLst>
            <pc:docMk/>
            <pc:sldMk cId="3355531406" sldId="300"/>
            <ac:spMk id="21" creationId="{A4AC5506-6312-4701-8D3C-40187889A947}"/>
          </ac:spMkLst>
        </pc:spChg>
        <pc:graphicFrameChg chg="add del mod modGraphic">
          <ac:chgData name="Md Kauser Ahmmed" userId="81e39d19-8d5c-4ffe-9a82-20799efac8e0" providerId="ADAL" clId="{5C14BA9A-C8CE-4A78-B23A-75368C2A47D9}" dt="2020-09-25T17:20:11.172" v="181" actId="478"/>
          <ac:graphicFrameMkLst>
            <pc:docMk/>
            <pc:sldMk cId="3355531406" sldId="300"/>
            <ac:graphicFrameMk id="4" creationId="{70F0DA3A-8123-445A-8447-58D42D8FA20B}"/>
          </ac:graphicFrameMkLst>
        </pc:graphicFrameChg>
        <pc:graphicFrameChg chg="add del mod modGraphic">
          <ac:chgData name="Md Kauser Ahmmed" userId="81e39d19-8d5c-4ffe-9a82-20799efac8e0" providerId="ADAL" clId="{5C14BA9A-C8CE-4A78-B23A-75368C2A47D9}" dt="2020-09-29T18:27:35.029" v="524" actId="478"/>
          <ac:graphicFrameMkLst>
            <pc:docMk/>
            <pc:sldMk cId="3355531406" sldId="300"/>
            <ac:graphicFrameMk id="7" creationId="{BA08330D-D2E1-4A30-989C-51F8D62B5B47}"/>
          </ac:graphicFrameMkLst>
        </pc:graphicFrameChg>
        <pc:graphicFrameChg chg="add del mod">
          <ac:chgData name="Md Kauser Ahmmed" userId="81e39d19-8d5c-4ffe-9a82-20799efac8e0" providerId="ADAL" clId="{5C14BA9A-C8CE-4A78-B23A-75368C2A47D9}" dt="2020-09-29T18:28:18.144" v="528" actId="478"/>
          <ac:graphicFrameMkLst>
            <pc:docMk/>
            <pc:sldMk cId="3355531406" sldId="300"/>
            <ac:graphicFrameMk id="12" creationId="{04DCFBB1-1CE8-442E-8EB5-F9058355976B}"/>
          </ac:graphicFrameMkLst>
        </pc:graphicFrameChg>
      </pc:sldChg>
      <pc:sldChg chg="addSp delSp modSp add mod setBg">
        <pc:chgData name="Md Kauser Ahmmed" userId="81e39d19-8d5c-4ffe-9a82-20799efac8e0" providerId="ADAL" clId="{5C14BA9A-C8CE-4A78-B23A-75368C2A47D9}" dt="2020-09-29T18:31:09.966" v="643" actId="26606"/>
        <pc:sldMkLst>
          <pc:docMk/>
          <pc:sldMk cId="2562188746" sldId="301"/>
        </pc:sldMkLst>
        <pc:spChg chg="mod">
          <ac:chgData name="Md Kauser Ahmmed" userId="81e39d19-8d5c-4ffe-9a82-20799efac8e0" providerId="ADAL" clId="{5C14BA9A-C8CE-4A78-B23A-75368C2A47D9}" dt="2020-09-25T17:19:59.876" v="180" actId="26606"/>
          <ac:spMkLst>
            <pc:docMk/>
            <pc:sldMk cId="2562188746" sldId="301"/>
            <ac:spMk id="2" creationId="{BF0D2E0A-BA5B-45EB-AC7E-ADCB099618F5}"/>
          </ac:spMkLst>
        </pc:spChg>
        <pc:spChg chg="del">
          <ac:chgData name="Md Kauser Ahmmed" userId="81e39d19-8d5c-4ffe-9a82-20799efac8e0" providerId="ADAL" clId="{5C14BA9A-C8CE-4A78-B23A-75368C2A47D9}" dt="2020-09-25T17:19:55.728" v="179"/>
          <ac:spMkLst>
            <pc:docMk/>
            <pc:sldMk cId="2562188746" sldId="301"/>
            <ac:spMk id="3" creationId="{194AD1A3-6D79-4CB0-8B28-CC2520807666}"/>
          </ac:spMkLst>
        </pc:spChg>
        <pc:spChg chg="add del mod">
          <ac:chgData name="Md Kauser Ahmmed" userId="81e39d19-8d5c-4ffe-9a82-20799efac8e0" providerId="ADAL" clId="{5C14BA9A-C8CE-4A78-B23A-75368C2A47D9}" dt="2020-09-29T18:31:04.942" v="642"/>
          <ac:spMkLst>
            <pc:docMk/>
            <pc:sldMk cId="2562188746" sldId="301"/>
            <ac:spMk id="6" creationId="{BA435B55-1A8C-44E9-AE94-D21E3BCC956F}"/>
          </ac:spMkLst>
        </pc:spChg>
        <pc:spChg chg="add del">
          <ac:chgData name="Md Kauser Ahmmed" userId="81e39d19-8d5c-4ffe-9a82-20799efac8e0" providerId="ADAL" clId="{5C14BA9A-C8CE-4A78-B23A-75368C2A47D9}" dt="2020-09-29T18:31:09.966" v="643" actId="26606"/>
          <ac:spMkLst>
            <pc:docMk/>
            <pc:sldMk cId="2562188746" sldId="301"/>
            <ac:spMk id="9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31:09.966" v="643" actId="26606"/>
          <ac:spMkLst>
            <pc:docMk/>
            <pc:sldMk cId="2562188746" sldId="301"/>
            <ac:spMk id="14" creationId="{A4AC5506-6312-4701-8D3C-40187889A947}"/>
          </ac:spMkLst>
        </pc:spChg>
        <pc:graphicFrameChg chg="add del mod modGraphic">
          <ac:chgData name="Md Kauser Ahmmed" userId="81e39d19-8d5c-4ffe-9a82-20799efac8e0" providerId="ADAL" clId="{5C14BA9A-C8CE-4A78-B23A-75368C2A47D9}" dt="2020-09-29T18:30:57.091" v="641" actId="478"/>
          <ac:graphicFrameMkLst>
            <pc:docMk/>
            <pc:sldMk cId="2562188746" sldId="301"/>
            <ac:graphicFrameMk id="4" creationId="{CD809381-783A-48EA-95CD-B570DE60F926}"/>
          </ac:graphicFrameMkLst>
        </pc:graphicFrameChg>
        <pc:graphicFrameChg chg="add mod modGraphic">
          <ac:chgData name="Md Kauser Ahmmed" userId="81e39d19-8d5c-4ffe-9a82-20799efac8e0" providerId="ADAL" clId="{5C14BA9A-C8CE-4A78-B23A-75368C2A47D9}" dt="2020-09-29T18:31:09.966" v="643" actId="26606"/>
          <ac:graphicFrameMkLst>
            <pc:docMk/>
            <pc:sldMk cId="2562188746" sldId="301"/>
            <ac:graphicFrameMk id="7" creationId="{A77F7CA0-96EC-428A-80C9-9CA1A2A81C8A}"/>
          </ac:graphicFrameMkLst>
        </pc:graphicFrameChg>
      </pc:sldChg>
      <pc:sldChg chg="addSp delSp modSp add">
        <pc:chgData name="Md Kauser Ahmmed" userId="81e39d19-8d5c-4ffe-9a82-20799efac8e0" providerId="ADAL" clId="{5C14BA9A-C8CE-4A78-B23A-75368C2A47D9}" dt="2020-09-25T17:26:20.098" v="462" actId="962"/>
        <pc:sldMkLst>
          <pc:docMk/>
          <pc:sldMk cId="2190178290" sldId="302"/>
        </pc:sldMkLst>
        <pc:spChg chg="mod">
          <ac:chgData name="Md Kauser Ahmmed" userId="81e39d19-8d5c-4ffe-9a82-20799efac8e0" providerId="ADAL" clId="{5C14BA9A-C8CE-4A78-B23A-75368C2A47D9}" dt="2020-09-25T17:23:47.622" v="375"/>
          <ac:spMkLst>
            <pc:docMk/>
            <pc:sldMk cId="2190178290" sldId="302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18.503" v="460" actId="931"/>
          <ac:spMkLst>
            <pc:docMk/>
            <pc:sldMk cId="2190178290" sldId="302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20.098" v="462" actId="962"/>
          <ac:picMkLst>
            <pc:docMk/>
            <pc:sldMk cId="2190178290" sldId="302"/>
            <ac:picMk id="5" creationId="{14F4418B-F406-4B99-BECB-8C0AC2D6DB10}"/>
          </ac:picMkLst>
        </pc:picChg>
      </pc:sldChg>
      <pc:sldChg chg="addSp delSp modSp add mod setBg delDesignElem">
        <pc:chgData name="Md Kauser Ahmmed" userId="81e39d19-8d5c-4ffe-9a82-20799efac8e0" providerId="ADAL" clId="{5C14BA9A-C8CE-4A78-B23A-75368C2A47D9}" dt="2020-09-25T17:25:49.798" v="455" actId="26606"/>
        <pc:sldMkLst>
          <pc:docMk/>
          <pc:sldMk cId="3032108613" sldId="303"/>
        </pc:sldMkLst>
        <pc:spChg chg="mod">
          <ac:chgData name="Md Kauser Ahmmed" userId="81e39d19-8d5c-4ffe-9a82-20799efac8e0" providerId="ADAL" clId="{5C14BA9A-C8CE-4A78-B23A-75368C2A47D9}" dt="2020-09-25T17:25:49.798" v="455" actId="26606"/>
          <ac:spMkLst>
            <pc:docMk/>
            <pc:sldMk cId="3032108613" sldId="303"/>
            <ac:spMk id="2" creationId="{45F2AC63-EFDA-4E7C-A71C-7D3EE46A34E8}"/>
          </ac:spMkLst>
        </pc:spChg>
        <pc:spChg chg="add">
          <ac:chgData name="Md Kauser Ahmmed" userId="81e39d19-8d5c-4ffe-9a82-20799efac8e0" providerId="ADAL" clId="{5C14BA9A-C8CE-4A78-B23A-75368C2A47D9}" dt="2020-09-25T17:25:49.798" v="455" actId="26606"/>
          <ac:spMkLst>
            <pc:docMk/>
            <pc:sldMk cId="3032108613" sldId="303"/>
            <ac:spMk id="9" creationId="{53F29798-D584-4792-9B62-3F5F5C36D619}"/>
          </ac:spMkLst>
        </pc:spChg>
        <pc:spChg chg="del">
          <ac:chgData name="Md Kauser Ahmmed" userId="81e39d19-8d5c-4ffe-9a82-20799efac8e0" providerId="ADAL" clId="{5C14BA9A-C8CE-4A78-B23A-75368C2A47D9}" dt="2020-09-25T17:23:57.941" v="377"/>
          <ac:spMkLst>
            <pc:docMk/>
            <pc:sldMk cId="3032108613" sldId="303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5C14BA9A-C8CE-4A78-B23A-75368C2A47D9}" dt="2020-09-25T17:25:49.798" v="455" actId="26606"/>
          <ac:picMkLst>
            <pc:docMk/>
            <pc:sldMk cId="3032108613" sldId="303"/>
            <ac:picMk id="4" creationId="{291D89DB-3736-491B-A50D-0377DC78E686}"/>
          </ac:picMkLst>
        </pc:picChg>
      </pc:sldChg>
      <pc:sldChg chg="addSp delSp modSp add">
        <pc:chgData name="Md Kauser Ahmmed" userId="81e39d19-8d5c-4ffe-9a82-20799efac8e0" providerId="ADAL" clId="{5C14BA9A-C8CE-4A78-B23A-75368C2A47D9}" dt="2020-09-25T17:26:37.269" v="465" actId="962"/>
        <pc:sldMkLst>
          <pc:docMk/>
          <pc:sldMk cId="4221904560" sldId="304"/>
        </pc:sldMkLst>
        <pc:spChg chg="mod">
          <ac:chgData name="Md Kauser Ahmmed" userId="81e39d19-8d5c-4ffe-9a82-20799efac8e0" providerId="ADAL" clId="{5C14BA9A-C8CE-4A78-B23A-75368C2A47D9}" dt="2020-09-25T17:24:26.239" v="408" actId="20577"/>
          <ac:spMkLst>
            <pc:docMk/>
            <pc:sldMk cId="4221904560" sldId="304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36.075" v="463" actId="931"/>
          <ac:spMkLst>
            <pc:docMk/>
            <pc:sldMk cId="4221904560" sldId="304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37.269" v="465" actId="962"/>
          <ac:picMkLst>
            <pc:docMk/>
            <pc:sldMk cId="4221904560" sldId="304"/>
            <ac:picMk id="5" creationId="{02F2B91D-8E79-4034-80D5-96C24CF88029}"/>
          </ac:picMkLst>
        </pc:picChg>
      </pc:sldChg>
      <pc:sldChg chg="addSp delSp add del setBg delDesignElem">
        <pc:chgData name="Md Kauser Ahmmed" userId="81e39d19-8d5c-4ffe-9a82-20799efac8e0" providerId="ADAL" clId="{5C14BA9A-C8CE-4A78-B23A-75368C2A47D9}" dt="2020-09-25T17:24:16.364" v="401"/>
        <pc:sldMkLst>
          <pc:docMk/>
          <pc:sldMk cId="1004701252" sldId="305"/>
        </pc:sldMkLst>
        <pc:spChg chg="add del">
          <ac:chgData name="Md Kauser Ahmmed" userId="81e39d19-8d5c-4ffe-9a82-20799efac8e0" providerId="ADAL" clId="{5C14BA9A-C8CE-4A78-B23A-75368C2A47D9}" dt="2020-09-25T17:24:16.364" v="401"/>
          <ac:spMkLst>
            <pc:docMk/>
            <pc:sldMk cId="1004701252" sldId="305"/>
            <ac:spMk id="31" creationId="{53F29798-D584-4792-9B62-3F5F5C36D619}"/>
          </ac:spMkLst>
        </pc:spChg>
      </pc:sldChg>
      <pc:sldChg chg="addSp delSp modSp add mod setBg delDesignElem">
        <pc:chgData name="Md Kauser Ahmmed" userId="81e39d19-8d5c-4ffe-9a82-20799efac8e0" providerId="ADAL" clId="{5C14BA9A-C8CE-4A78-B23A-75368C2A47D9}" dt="2020-09-25T17:26:02.481" v="459" actId="26606"/>
        <pc:sldMkLst>
          <pc:docMk/>
          <pc:sldMk cId="3182150335" sldId="305"/>
        </pc:sldMkLst>
        <pc:spChg chg="mod">
          <ac:chgData name="Md Kauser Ahmmed" userId="81e39d19-8d5c-4ffe-9a82-20799efac8e0" providerId="ADAL" clId="{5C14BA9A-C8CE-4A78-B23A-75368C2A47D9}" dt="2020-09-25T17:26:02.481" v="459" actId="26606"/>
          <ac:spMkLst>
            <pc:docMk/>
            <pc:sldMk cId="3182150335" sldId="305"/>
            <ac:spMk id="2" creationId="{45F2AC63-EFDA-4E7C-A71C-7D3EE46A34E8}"/>
          </ac:spMkLst>
        </pc:spChg>
        <pc:spChg chg="add">
          <ac:chgData name="Md Kauser Ahmmed" userId="81e39d19-8d5c-4ffe-9a82-20799efac8e0" providerId="ADAL" clId="{5C14BA9A-C8CE-4A78-B23A-75368C2A47D9}" dt="2020-09-25T17:26:02.481" v="459" actId="26606"/>
          <ac:spMkLst>
            <pc:docMk/>
            <pc:sldMk cId="3182150335" sldId="305"/>
            <ac:spMk id="9" creationId="{53F29798-D584-4792-9B62-3F5F5C36D619}"/>
          </ac:spMkLst>
        </pc:spChg>
        <pc:spChg chg="del">
          <ac:chgData name="Md Kauser Ahmmed" userId="81e39d19-8d5c-4ffe-9a82-20799efac8e0" providerId="ADAL" clId="{5C14BA9A-C8CE-4A78-B23A-75368C2A47D9}" dt="2020-09-25T17:24:32.510" v="410"/>
          <ac:spMkLst>
            <pc:docMk/>
            <pc:sldMk cId="3182150335" sldId="305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5C14BA9A-C8CE-4A78-B23A-75368C2A47D9}" dt="2020-09-25T17:26:02.481" v="459" actId="26606"/>
          <ac:picMkLst>
            <pc:docMk/>
            <pc:sldMk cId="3182150335" sldId="305"/>
            <ac:picMk id="4" creationId="{F793C232-B467-4073-8C74-9D14DDA15553}"/>
          </ac:picMkLst>
        </pc:picChg>
      </pc:sldChg>
      <pc:sldChg chg="addSp delSp modSp add">
        <pc:chgData name="Md Kauser Ahmmed" userId="81e39d19-8d5c-4ffe-9a82-20799efac8e0" providerId="ADAL" clId="{5C14BA9A-C8CE-4A78-B23A-75368C2A47D9}" dt="2020-09-25T17:26:49.725" v="468" actId="962"/>
        <pc:sldMkLst>
          <pc:docMk/>
          <pc:sldMk cId="1280901710" sldId="306"/>
        </pc:sldMkLst>
        <pc:spChg chg="mod">
          <ac:chgData name="Md Kauser Ahmmed" userId="81e39d19-8d5c-4ffe-9a82-20799efac8e0" providerId="ADAL" clId="{5C14BA9A-C8CE-4A78-B23A-75368C2A47D9}" dt="2020-09-25T17:24:49.080" v="442" actId="20577"/>
          <ac:spMkLst>
            <pc:docMk/>
            <pc:sldMk cId="1280901710" sldId="306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48.324" v="466" actId="931"/>
          <ac:spMkLst>
            <pc:docMk/>
            <pc:sldMk cId="1280901710" sldId="306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49.725" v="468" actId="962"/>
          <ac:picMkLst>
            <pc:docMk/>
            <pc:sldMk cId="1280901710" sldId="306"/>
            <ac:picMk id="5" creationId="{575F3D0F-12A0-4423-8A76-9157E798098D}"/>
          </ac:picMkLst>
        </pc:picChg>
      </pc:sldChg>
      <pc:sldChg chg="add del">
        <pc:chgData name="Md Kauser Ahmmed" userId="81e39d19-8d5c-4ffe-9a82-20799efac8e0" providerId="ADAL" clId="{5C14BA9A-C8CE-4A78-B23A-75368C2A47D9}" dt="2020-09-25T17:24:16.364" v="401"/>
        <pc:sldMkLst>
          <pc:docMk/>
          <pc:sldMk cId="3123929749" sldId="306"/>
        </pc:sldMkLst>
      </pc:sldChg>
      <pc:sldChg chg="addSp delSp modSp add mod setBg">
        <pc:chgData name="Md Kauser Ahmmed" userId="81e39d19-8d5c-4ffe-9a82-20799efac8e0" providerId="ADAL" clId="{5C14BA9A-C8CE-4A78-B23A-75368C2A47D9}" dt="2020-09-29T18:26:59.995" v="523" actId="20577"/>
        <pc:sldMkLst>
          <pc:docMk/>
          <pc:sldMk cId="131798486" sldId="307"/>
        </pc:sldMkLst>
        <pc:spChg chg="mod">
          <ac:chgData name="Md Kauser Ahmmed" userId="81e39d19-8d5c-4ffe-9a82-20799efac8e0" providerId="ADAL" clId="{5C14BA9A-C8CE-4A78-B23A-75368C2A47D9}" dt="2020-09-29T18:26:59.995" v="523" actId="20577"/>
          <ac:spMkLst>
            <pc:docMk/>
            <pc:sldMk cId="131798486" sldId="307"/>
            <ac:spMk id="2" creationId="{1BC18129-8726-4D9F-9222-FFE0E4A21172}"/>
          </ac:spMkLst>
        </pc:spChg>
        <pc:spChg chg="del">
          <ac:chgData name="Md Kauser Ahmmed" userId="81e39d19-8d5c-4ffe-9a82-20799efac8e0" providerId="ADAL" clId="{5C14BA9A-C8CE-4A78-B23A-75368C2A47D9}" dt="2020-09-29T18:26:35.920" v="517" actId="478"/>
          <ac:spMkLst>
            <pc:docMk/>
            <pc:sldMk cId="131798486" sldId="307"/>
            <ac:spMk id="3" creationId="{3ABE16C5-5A75-4C7E-936A-500A3CE3F14C}"/>
          </ac:spMkLst>
        </pc:spChg>
        <pc:spChg chg="add">
          <ac:chgData name="Md Kauser Ahmmed" userId="81e39d19-8d5c-4ffe-9a82-20799efac8e0" providerId="ADAL" clId="{5C14BA9A-C8CE-4A78-B23A-75368C2A47D9}" dt="2020-09-29T18:26:44.973" v="519" actId="26606"/>
          <ac:spMkLst>
            <pc:docMk/>
            <pc:sldMk cId="131798486" sldId="307"/>
            <ac:spMk id="9" creationId="{A4AC5506-6312-4701-8D3C-40187889A947}"/>
          </ac:spMkLst>
        </pc:spChg>
        <pc:graphicFrameChg chg="add mod modGraphic">
          <ac:chgData name="Md Kauser Ahmmed" userId="81e39d19-8d5c-4ffe-9a82-20799efac8e0" providerId="ADAL" clId="{5C14BA9A-C8CE-4A78-B23A-75368C2A47D9}" dt="2020-09-29T18:26:44.973" v="519" actId="26606"/>
          <ac:graphicFrameMkLst>
            <pc:docMk/>
            <pc:sldMk cId="131798486" sldId="307"/>
            <ac:graphicFrameMk id="4" creationId="{D558C94D-B660-485C-B424-CA480C09948C}"/>
          </ac:graphicFrameMkLst>
        </pc:graphicFrameChg>
      </pc:sldChg>
      <pc:sldChg chg="modSp add del">
        <pc:chgData name="Md Kauser Ahmmed" userId="81e39d19-8d5c-4ffe-9a82-20799efac8e0" providerId="ADAL" clId="{5C14BA9A-C8CE-4A78-B23A-75368C2A47D9}" dt="2020-09-29T18:29:25" v="572"/>
        <pc:sldMkLst>
          <pc:docMk/>
          <pc:sldMk cId="1894660145" sldId="308"/>
        </pc:sldMkLst>
        <pc:spChg chg="mod">
          <ac:chgData name="Md Kauser Ahmmed" userId="81e39d19-8d5c-4ffe-9a82-20799efac8e0" providerId="ADAL" clId="{5C14BA9A-C8CE-4A78-B23A-75368C2A47D9}" dt="2020-09-29T18:29:24.100" v="571" actId="20577"/>
          <ac:spMkLst>
            <pc:docMk/>
            <pc:sldMk cId="1894660145" sldId="308"/>
            <ac:spMk id="2" creationId="{C7E857BD-1888-4ECD-9502-50AB62648FC9}"/>
          </ac:spMkLst>
        </pc:spChg>
      </pc:sldChg>
      <pc:sldChg chg="addSp delSp modSp add mod setBg modNotesTx">
        <pc:chgData name="Md Kauser Ahmmed" userId="81e39d19-8d5c-4ffe-9a82-20799efac8e0" providerId="ADAL" clId="{5C14BA9A-C8CE-4A78-B23A-75368C2A47D9}" dt="2020-09-29T18:56:50.064" v="1449" actId="20577"/>
        <pc:sldMkLst>
          <pc:docMk/>
          <pc:sldMk cId="2927506317" sldId="308"/>
        </pc:sldMkLst>
        <pc:spChg chg="mod">
          <ac:chgData name="Md Kauser Ahmmed" userId="81e39d19-8d5c-4ffe-9a82-20799efac8e0" providerId="ADAL" clId="{5C14BA9A-C8CE-4A78-B23A-75368C2A47D9}" dt="2020-09-29T18:30:18.384" v="640" actId="26606"/>
          <ac:spMkLst>
            <pc:docMk/>
            <pc:sldMk cId="2927506317" sldId="308"/>
            <ac:spMk id="2" creationId="{6D0A4C98-A27D-48E8-897A-1074D73A2DAD}"/>
          </ac:spMkLst>
        </pc:spChg>
        <pc:spChg chg="del">
          <ac:chgData name="Md Kauser Ahmmed" userId="81e39d19-8d5c-4ffe-9a82-20799efac8e0" providerId="ADAL" clId="{5C14BA9A-C8CE-4A78-B23A-75368C2A47D9}" dt="2020-09-29T18:29:56.604" v="639"/>
          <ac:spMkLst>
            <pc:docMk/>
            <pc:sldMk cId="2927506317" sldId="308"/>
            <ac:spMk id="3" creationId="{1C492BD9-2586-47DB-8069-CB441DBCC083}"/>
          </ac:spMkLst>
        </pc:spChg>
        <pc:spChg chg="add del">
          <ac:chgData name="Md Kauser Ahmmed" userId="81e39d19-8d5c-4ffe-9a82-20799efac8e0" providerId="ADAL" clId="{5C14BA9A-C8CE-4A78-B23A-75368C2A47D9}" dt="2020-09-29T18:31:46.130" v="644" actId="26606"/>
          <ac:spMkLst>
            <pc:docMk/>
            <pc:sldMk cId="2927506317" sldId="308"/>
            <ac:spMk id="9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31:46.130" v="644" actId="26606"/>
          <ac:spMkLst>
            <pc:docMk/>
            <pc:sldMk cId="2927506317" sldId="308"/>
            <ac:spMk id="14" creationId="{A4AC5506-6312-4701-8D3C-40187889A947}"/>
          </ac:spMkLst>
        </pc:spChg>
        <pc:graphicFrameChg chg="add mod modGraphic">
          <ac:chgData name="Md Kauser Ahmmed" userId="81e39d19-8d5c-4ffe-9a82-20799efac8e0" providerId="ADAL" clId="{5C14BA9A-C8CE-4A78-B23A-75368C2A47D9}" dt="2020-09-29T18:31:46.130" v="644" actId="26606"/>
          <ac:graphicFrameMkLst>
            <pc:docMk/>
            <pc:sldMk cId="2927506317" sldId="308"/>
            <ac:graphicFrameMk id="4" creationId="{EE841B55-9E0D-412C-ABA5-ABA258703108}"/>
          </ac:graphicFrameMkLst>
        </pc:graphicFrameChg>
      </pc:sldChg>
      <pc:sldChg chg="modSp add del">
        <pc:chgData name="Md Kauser Ahmmed" userId="81e39d19-8d5c-4ffe-9a82-20799efac8e0" providerId="ADAL" clId="{5C14BA9A-C8CE-4A78-B23A-75368C2A47D9}" dt="2020-09-29T18:28:40.319" v="538"/>
        <pc:sldMkLst>
          <pc:docMk/>
          <pc:sldMk cId="3662683329" sldId="308"/>
        </pc:sldMkLst>
        <pc:spChg chg="mod">
          <ac:chgData name="Md Kauser Ahmmed" userId="81e39d19-8d5c-4ffe-9a82-20799efac8e0" providerId="ADAL" clId="{5C14BA9A-C8CE-4A78-B23A-75368C2A47D9}" dt="2020-09-29T18:28:39.635" v="537" actId="20577"/>
          <ac:spMkLst>
            <pc:docMk/>
            <pc:sldMk cId="3662683329" sldId="308"/>
            <ac:spMk id="2" creationId="{21B8D2C4-1222-4B39-A63E-E0330D421FCA}"/>
          </ac:spMkLst>
        </pc:spChg>
      </pc:sldChg>
    </pc:docChg>
  </pc:docChgLst>
  <pc:docChgLst>
    <pc:chgData name="Md Kauser Ahmmed" userId="81e39d19-8d5c-4ffe-9a82-20799efac8e0" providerId="ADAL" clId="{3FB56EDB-2F38-4CA6-8122-BDEE3AA03212}"/>
    <pc:docChg chg="undo custSel mod addSld delSld modSld">
      <pc:chgData name="Md Kauser Ahmmed" userId="81e39d19-8d5c-4ffe-9a82-20799efac8e0" providerId="ADAL" clId="{3FB56EDB-2F38-4CA6-8122-BDEE3AA03212}" dt="2020-08-13T16:17:18.026" v="415" actId="26606"/>
      <pc:docMkLst>
        <pc:docMk/>
      </pc:docMkLst>
      <pc:sldChg chg="modSp">
        <pc:chgData name="Md Kauser Ahmmed" userId="81e39d19-8d5c-4ffe-9a82-20799efac8e0" providerId="ADAL" clId="{3FB56EDB-2F38-4CA6-8122-BDEE3AA03212}" dt="2020-08-13T16:07:26.918" v="1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FB56EDB-2F38-4CA6-8122-BDEE3AA03212}" dt="2020-08-13T16:07:26.918" v="1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FB56EDB-2F38-4CA6-8122-BDEE3AA03212}" dt="2020-08-13T16:13:15.132" v="309" actId="114"/>
        <pc:sldMkLst>
          <pc:docMk/>
          <pc:sldMk cId="4056875156" sldId="259"/>
        </pc:sldMkLst>
        <pc:spChg chg="mod">
          <ac:chgData name="Md Kauser Ahmmed" userId="81e39d19-8d5c-4ffe-9a82-20799efac8e0" providerId="ADAL" clId="{3FB56EDB-2F38-4CA6-8122-BDEE3AA03212}" dt="2020-08-13T16:08:23.649" v="52" actId="20577"/>
          <ac:spMkLst>
            <pc:docMk/>
            <pc:sldMk cId="4056875156" sldId="259"/>
            <ac:spMk id="2" creationId="{45F2AC63-EFDA-4E7C-A71C-7D3EE46A34E8}"/>
          </ac:spMkLst>
        </pc:spChg>
        <pc:spChg chg="add mod">
          <ac:chgData name="Md Kauser Ahmmed" userId="81e39d19-8d5c-4ffe-9a82-20799efac8e0" providerId="ADAL" clId="{3FB56EDB-2F38-4CA6-8122-BDEE3AA03212}" dt="2020-08-13T16:13:15.132" v="309" actId="114"/>
          <ac:spMkLst>
            <pc:docMk/>
            <pc:sldMk cId="4056875156" sldId="259"/>
            <ac:spMk id="5" creationId="{3B3F8C9C-33C8-4308-AE5B-78786A407AED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9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1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6" creationId="{594D6AA1-A0E1-45F9-8E25-BAB8092293CC}"/>
          </ac:spMkLst>
        </pc:spChg>
        <pc:graphicFrameChg chg="add mod">
          <ac:chgData name="Md Kauser Ahmmed" userId="81e39d19-8d5c-4ffe-9a82-20799efac8e0" providerId="ADAL" clId="{3FB56EDB-2F38-4CA6-8122-BDEE3AA03212}" dt="2020-08-13T16:08:44.832" v="69" actId="1036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07:44.941" v="11" actId="478"/>
          <ac:graphicFrameMkLst>
            <pc:docMk/>
            <pc:sldMk cId="4056875156" sldId="259"/>
            <ac:graphicFrameMk id="4" creationId="{A08B40AF-5344-4046-B268-01D1A8551C88}"/>
          </ac:graphicFrameMkLst>
        </pc:graphicFrameChg>
      </pc:sldChg>
      <pc:sldChg chg="modSp">
        <pc:chgData name="Md Kauser Ahmmed" userId="81e39d19-8d5c-4ffe-9a82-20799efac8e0" providerId="ADAL" clId="{3FB56EDB-2F38-4CA6-8122-BDEE3AA03212}" dt="2020-08-13T16:06:13.945" v="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FB56EDB-2F38-4CA6-8122-BDEE3AA03212}" dt="2020-08-13T16:06:13.945" v="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addSp delSp modSp modNotesTx">
        <pc:chgData name="Md Kauser Ahmmed" userId="81e39d19-8d5c-4ffe-9a82-20799efac8e0" providerId="ADAL" clId="{3FB56EDB-2F38-4CA6-8122-BDEE3AA03212}" dt="2020-08-13T16:15:19.515" v="370" actId="20577"/>
        <pc:sldMkLst>
          <pc:docMk/>
          <pc:sldMk cId="1319027720" sldId="277"/>
        </pc:sldMkLst>
        <pc:spChg chg="mo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2" creationId="{9635E579-DC09-4736-88DB-5020F84C8CFD}"/>
          </ac:spMkLst>
        </pc:spChg>
        <pc:spChg chg="add del mod">
          <ac:chgData name="Md Kauser Ahmmed" userId="81e39d19-8d5c-4ffe-9a82-20799efac8e0" providerId="ADAL" clId="{3FB56EDB-2F38-4CA6-8122-BDEE3AA03212}" dt="2020-08-13T16:14:09.360" v="364" actId="478"/>
          <ac:spMkLst>
            <pc:docMk/>
            <pc:sldMk cId="1319027720" sldId="277"/>
            <ac:spMk id="4" creationId="{F77D8355-B601-45B7-9888-B5BE3FB3C90A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3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5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40" creationId="{594D6AA1-A0E1-45F9-8E25-BAB8092293CC}"/>
          </ac:spMkLst>
        </pc:spChg>
        <pc:graphicFrameChg chg="add mod modGraphic">
          <ac:chgData name="Md Kauser Ahmmed" userId="81e39d19-8d5c-4ffe-9a82-20799efac8e0" providerId="ADAL" clId="{3FB56EDB-2F38-4CA6-8122-BDEE3AA03212}" dt="2020-08-13T16:14:22.051" v="366" actId="26606"/>
          <ac:graphicFrameMkLst>
            <pc:docMk/>
            <pc:sldMk cId="1319027720" sldId="277"/>
            <ac:graphicFrameMk id="5" creationId="{2C3CD390-2CF9-4994-88A5-81AA40BDCD12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14:06.995" v="363" actId="478"/>
          <ac:graphicFrameMkLst>
            <pc:docMk/>
            <pc:sldMk cId="1319027720" sldId="277"/>
            <ac:graphicFrameMk id="9" creationId="{2B84D499-7B65-479E-A1D1-906DFA5B8541}"/>
          </ac:graphicFrameMkLst>
        </pc:graphicFrameChg>
      </pc:sldChg>
      <pc:sldChg chg="del">
        <pc:chgData name="Md Kauser Ahmmed" userId="81e39d19-8d5c-4ffe-9a82-20799efac8e0" providerId="ADAL" clId="{3FB56EDB-2F38-4CA6-8122-BDEE3AA03212}" dt="2020-08-13T16:15:57.090" v="371" actId="2696"/>
        <pc:sldMkLst>
          <pc:docMk/>
          <pc:sldMk cId="1766127555" sldId="279"/>
        </pc:sldMkLst>
      </pc:sldChg>
      <pc:sldChg chg="del">
        <pc:chgData name="Md Kauser Ahmmed" userId="81e39d19-8d5c-4ffe-9a82-20799efac8e0" providerId="ADAL" clId="{3FB56EDB-2F38-4CA6-8122-BDEE3AA03212}" dt="2020-08-13T16:15:57.100" v="372" actId="2696"/>
        <pc:sldMkLst>
          <pc:docMk/>
          <pc:sldMk cId="1216062069" sldId="281"/>
        </pc:sldMkLst>
      </pc:sldChg>
      <pc:sldChg chg="del">
        <pc:chgData name="Md Kauser Ahmmed" userId="81e39d19-8d5c-4ffe-9a82-20799efac8e0" providerId="ADAL" clId="{3FB56EDB-2F38-4CA6-8122-BDEE3AA03212}" dt="2020-08-13T16:15:57.109" v="373" actId="2696"/>
        <pc:sldMkLst>
          <pc:docMk/>
          <pc:sldMk cId="3684925731" sldId="282"/>
        </pc:sldMkLst>
      </pc:sldChg>
      <pc:sldChg chg="del">
        <pc:chgData name="Md Kauser Ahmmed" userId="81e39d19-8d5c-4ffe-9a82-20799efac8e0" providerId="ADAL" clId="{3FB56EDB-2F38-4CA6-8122-BDEE3AA03212}" dt="2020-08-13T16:15:57.167" v="374" actId="2696"/>
        <pc:sldMkLst>
          <pc:docMk/>
          <pc:sldMk cId="2464853960" sldId="283"/>
        </pc:sldMkLst>
      </pc:sldChg>
      <pc:sldChg chg="addSp delSp modSp add mod setBg">
        <pc:chgData name="Md Kauser Ahmmed" userId="81e39d19-8d5c-4ffe-9a82-20799efac8e0" providerId="ADAL" clId="{3FB56EDB-2F38-4CA6-8122-BDEE3AA03212}" dt="2020-08-13T16:13:02.475" v="308" actId="114"/>
        <pc:sldMkLst>
          <pc:docMk/>
          <pc:sldMk cId="1891870474" sldId="284"/>
        </pc:sldMkLst>
        <pc:spChg chg="mo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2" creationId="{1706FC24-AA1D-4CDE-A461-17789365CC0D}"/>
          </ac:spMkLst>
        </pc:spChg>
        <pc:spChg chg="add del">
          <ac:chgData name="Md Kauser Ahmmed" userId="81e39d19-8d5c-4ffe-9a82-20799efac8e0" providerId="ADAL" clId="{3FB56EDB-2F38-4CA6-8122-BDEE3AA03212}" dt="2020-08-13T16:12:04.063" v="251" actId="478"/>
          <ac:spMkLst>
            <pc:docMk/>
            <pc:sldMk cId="1891870474" sldId="284"/>
            <ac:spMk id="3" creationId="{A8A17C9E-1ACF-4E3C-85B2-948B894B4171}"/>
          </ac:spMkLst>
        </pc:spChg>
        <pc:spChg chg="add del">
          <ac:chgData name="Md Kauser Ahmmed" userId="81e39d19-8d5c-4ffe-9a82-20799efac8e0" providerId="ADAL" clId="{3FB56EDB-2F38-4CA6-8122-BDEE3AA03212}" dt="2020-08-13T16:12:08.417" v="253"/>
          <ac:spMkLst>
            <pc:docMk/>
            <pc:sldMk cId="1891870474" sldId="284"/>
            <ac:spMk id="5" creationId="{66DD5762-5883-43D5-8CB3-3A93B69876C0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9" creationId="{76ABFCAE-4D0D-4B61-9173-7A1D3B34A6B0}"/>
          </ac:spMkLst>
        </pc:spChg>
        <pc:spChg chg="ad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11" creationId="{594D6AA1-A0E1-45F9-8E25-BAB8092293CC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2" creationId="{2550BE34-C2B8-49B8-8519-67A8CAD51AE9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4" creationId="{A7457DD9-5A45-400A-AB4B-4B4EDECA25F1}"/>
          </ac:spMkLst>
        </pc:spChg>
        <pc:spChg chg="add mod">
          <ac:chgData name="Md Kauser Ahmmed" userId="81e39d19-8d5c-4ffe-9a82-20799efac8e0" providerId="ADAL" clId="{3FB56EDB-2F38-4CA6-8122-BDEE3AA03212}" dt="2020-08-13T16:13:02.475" v="308" actId="114"/>
          <ac:spMkLst>
            <pc:docMk/>
            <pc:sldMk cId="1891870474" sldId="284"/>
            <ac:spMk id="15" creationId="{3A0FE97A-9B86-4A94-BFB9-CF69866376F5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6" creationId="{441CF7D6-A660-431A-B0BB-140A0D5556B6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8" creationId="{0570A85B-3810-4F95-97B0-CBF4CCDB381C}"/>
          </ac:spMkLst>
        </pc:spChg>
        <pc:graphicFrameChg chg="add del mod">
          <ac:chgData name="Md Kauser Ahmmed" userId="81e39d19-8d5c-4ffe-9a82-20799efac8e0" providerId="ADAL" clId="{3FB56EDB-2F38-4CA6-8122-BDEE3AA03212}" dt="2020-08-13T16:11:59.235" v="250"/>
          <ac:graphicFrameMkLst>
            <pc:docMk/>
            <pc:sldMk cId="1891870474" sldId="284"/>
            <ac:graphicFrameMk id="4" creationId="{FBD9049E-4DDF-4019-932D-3A9ACBDB8EB8}"/>
          </ac:graphicFrameMkLst>
        </pc:graphicFrameChg>
        <pc:graphicFrameChg chg="add mod">
          <ac:chgData name="Md Kauser Ahmmed" userId="81e39d19-8d5c-4ffe-9a82-20799efac8e0" providerId="ADAL" clId="{3FB56EDB-2F38-4CA6-8122-BDEE3AA03212}" dt="2020-08-13T16:12:37.175" v="271" actId="1035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graphicFrameChg chg="add del">
          <ac:chgData name="Md Kauser Ahmmed" userId="81e39d19-8d5c-4ffe-9a82-20799efac8e0" providerId="ADAL" clId="{3FB56EDB-2F38-4CA6-8122-BDEE3AA03212}" dt="2020-08-13T16:11:53.894" v="249" actId="26606"/>
          <ac:graphicFrameMkLst>
            <pc:docMk/>
            <pc:sldMk cId="1891870474" sldId="284"/>
            <ac:graphicFrameMk id="7" creationId="{FBD9049E-4DDF-4019-932D-3A9ACBDB8EB8}"/>
          </ac:graphicFrameMkLst>
        </pc:graphicFrameChg>
      </pc:sldChg>
      <pc:sldChg chg="addSp delSp modSp add del mod setBg delDesignElem">
        <pc:chgData name="Md Kauser Ahmmed" userId="81e39d19-8d5c-4ffe-9a82-20799efac8e0" providerId="ADAL" clId="{3FB56EDB-2F38-4CA6-8122-BDEE3AA03212}" dt="2020-08-13T16:11:11.754" v="244" actId="2696"/>
        <pc:sldMkLst>
          <pc:docMk/>
          <pc:sldMk cId="3660308092" sldId="284"/>
        </pc:sldMkLst>
        <pc:spChg chg="mo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2" creationId="{45F2AC63-EFDA-4E7C-A71C-7D3EE46A34E8}"/>
          </ac:spMkLst>
        </pc:spChg>
        <pc:spChg chg="del">
          <ac:chgData name="Md Kauser Ahmmed" userId="81e39d19-8d5c-4ffe-9a82-20799efac8e0" providerId="ADAL" clId="{3FB56EDB-2F38-4CA6-8122-BDEE3AA03212}" dt="2020-08-13T16:10:35.052" v="240" actId="478"/>
          <ac:spMkLst>
            <pc:docMk/>
            <pc:sldMk cId="3660308092" sldId="284"/>
            <ac:spMk id="5" creationId="{3B3F8C9C-33C8-4308-AE5B-78786A407AED}"/>
          </ac:spMkLst>
        </pc:spChg>
        <pc:spChg chg="add del">
          <ac:chgData name="Md Kauser Ahmmed" userId="81e39d19-8d5c-4ffe-9a82-20799efac8e0" providerId="ADAL" clId="{3FB56EDB-2F38-4CA6-8122-BDEE3AA03212}" dt="2020-08-13T16:10:46.031" v="242" actId="26606"/>
          <ac:spMkLst>
            <pc:docMk/>
            <pc:sldMk cId="3660308092" sldId="284"/>
            <ac:spMk id="9" creationId="{594D6AA1-A0E1-45F9-8E25-BAB8092293CC}"/>
          </ac:spMkLst>
        </pc:spChg>
        <pc:spChg chg="ad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11" creationId="{7F57BEA8-497D-4AA8-8A18-BDCD696B25FE}"/>
          </ac:spMkLst>
        </pc:spChg>
        <pc:spChg chg="del">
          <ac:chgData name="Md Kauser Ahmmed" userId="81e39d19-8d5c-4ffe-9a82-20799efac8e0" providerId="ADAL" clId="{3FB56EDB-2F38-4CA6-8122-BDEE3AA03212}" dt="2020-08-13T16:10:12.919" v="237"/>
          <ac:spMkLst>
            <pc:docMk/>
            <pc:sldMk cId="3660308092" sldId="284"/>
            <ac:spMk id="16" creationId="{594D6AA1-A0E1-45F9-8E25-BAB8092293CC}"/>
          </ac:spMkLst>
        </pc:spChg>
        <pc:graphicFrameChg chg="del">
          <ac:chgData name="Md Kauser Ahmmed" userId="81e39d19-8d5c-4ffe-9a82-20799efac8e0" providerId="ADAL" clId="{3FB56EDB-2F38-4CA6-8122-BDEE3AA03212}" dt="2020-08-13T16:10:23.577" v="238" actId="478"/>
          <ac:graphicFrameMkLst>
            <pc:docMk/>
            <pc:sldMk cId="3660308092" sldId="284"/>
            <ac:graphicFrameMk id="3" creationId="{D12EED76-112D-46B0-A106-5896D41AC26E}"/>
          </ac:graphicFrameMkLst>
        </pc:graphicFrameChg>
        <pc:graphicFrameChg chg="add mod modGraphic">
          <ac:chgData name="Md Kauser Ahmmed" userId="81e39d19-8d5c-4ffe-9a82-20799efac8e0" providerId="ADAL" clId="{3FB56EDB-2F38-4CA6-8122-BDEE3AA03212}" dt="2020-08-13T16:10:46.078" v="243" actId="26606"/>
          <ac:graphicFrameMkLst>
            <pc:docMk/>
            <pc:sldMk cId="3660308092" sldId="284"/>
            <ac:graphicFrameMk id="4" creationId="{654F37DA-3465-4EBC-8CDE-6FA104FB8BFC}"/>
          </ac:graphicFrameMkLst>
        </pc:graphicFrame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2" creationId="{D2E961F1-4A28-4A5F-BBD4-6E400E5E6C75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3" creationId="{A82415D3-DDE5-4D63-8CB3-23A5EC581B27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5" creationId="{AD7193FB-6AE6-4B3B-8F89-56B55DD63B4D}"/>
          </ac:cxnSpMkLst>
        </pc:cxnChg>
      </pc:sldChg>
      <pc:sldChg chg="addSp delSp modSp add mod setBg">
        <pc:chgData name="Md Kauser Ahmmed" userId="81e39d19-8d5c-4ffe-9a82-20799efac8e0" providerId="ADAL" clId="{3FB56EDB-2F38-4CA6-8122-BDEE3AA03212}" dt="2020-08-13T16:17:18.026" v="415" actId="26606"/>
        <pc:sldMkLst>
          <pc:docMk/>
          <pc:sldMk cId="3272573321" sldId="285"/>
        </pc:sldMkLst>
        <pc:spChg chg="mod">
          <ac:chgData name="Md Kauser Ahmmed" userId="81e39d19-8d5c-4ffe-9a82-20799efac8e0" providerId="ADAL" clId="{3FB56EDB-2F38-4CA6-8122-BDEE3AA03212}" dt="2020-08-13T16:17:18.026" v="415" actId="26606"/>
          <ac:spMkLst>
            <pc:docMk/>
            <pc:sldMk cId="3272573321" sldId="285"/>
            <ac:spMk id="2" creationId="{46FE4051-AFEA-404E-86C5-02340A700E59}"/>
          </ac:spMkLst>
        </pc:spChg>
        <pc:spChg chg="del mod">
          <ac:chgData name="Md Kauser Ahmmed" userId="81e39d19-8d5c-4ffe-9a82-20799efac8e0" providerId="ADAL" clId="{3FB56EDB-2F38-4CA6-8122-BDEE3AA03212}" dt="2020-08-13T16:16:37.473" v="407" actId="478"/>
          <ac:spMkLst>
            <pc:docMk/>
            <pc:sldMk cId="3272573321" sldId="285"/>
            <ac:spMk id="3" creationId="{9F552093-1AD3-475B-BDB4-880139FCA6DC}"/>
          </ac:spMkLst>
        </pc:spChg>
        <pc:picChg chg="add mod">
          <ac:chgData name="Md Kauser Ahmmed" userId="81e39d19-8d5c-4ffe-9a82-20799efac8e0" providerId="ADAL" clId="{3FB56EDB-2F38-4CA6-8122-BDEE3AA03212}" dt="2020-08-13T16:17:18.026" v="415" actId="26606"/>
          <ac:picMkLst>
            <pc:docMk/>
            <pc:sldMk cId="3272573321" sldId="285"/>
            <ac:picMk id="5" creationId="{AB787443-80C7-4C19-80ED-400B42B5B494}"/>
          </ac:picMkLst>
        </pc:picChg>
      </pc:sldChg>
    </pc:docChg>
  </pc:docChgLst>
  <pc:docChgLst>
    <pc:chgData name="Md Kauser Ahmmed" userId="81e39d19-8d5c-4ffe-9a82-20799efac8e0" providerId="ADAL" clId="{30EBAA48-D00D-436C-B3AC-B0E7F62EC0CE}"/>
    <pc:docChg chg="undo custSel mod addSld delSld modSld">
      <pc:chgData name="Md Kauser Ahmmed" userId="81e39d19-8d5c-4ffe-9a82-20799efac8e0" providerId="ADAL" clId="{30EBAA48-D00D-436C-B3AC-B0E7F62EC0CE}" dt="2020-09-04T17:27:46.801" v="1828" actId="20577"/>
      <pc:docMkLst>
        <pc:docMk/>
      </pc:docMkLst>
      <pc:sldChg chg="modSp">
        <pc:chgData name="Md Kauser Ahmmed" userId="81e39d19-8d5c-4ffe-9a82-20799efac8e0" providerId="ADAL" clId="{30EBAA48-D00D-436C-B3AC-B0E7F62EC0CE}" dt="2020-09-04T17:19:17.712" v="155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0EBAA48-D00D-436C-B3AC-B0E7F62EC0CE}" dt="2020-09-04T17:07:28.281" v="672" actId="20577"/>
          <ac:spMkLst>
            <pc:docMk/>
            <pc:sldMk cId="1659930921" sldId="256"/>
            <ac:spMk id="5" creationId="{16BADCCF-8A79-4BE7-9453-DA10015FD92C}"/>
          </ac:spMkLst>
        </pc:spChg>
        <pc:spChg chg="mod">
          <ac:chgData name="Md Kauser Ahmmed" userId="81e39d19-8d5c-4ffe-9a82-20799efac8e0" providerId="ADAL" clId="{30EBAA48-D00D-436C-B3AC-B0E7F62EC0CE}" dt="2020-09-04T17:19:17.712" v="155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0EBAA48-D00D-436C-B3AC-B0E7F62EC0CE}" dt="2020-09-04T17:06:27.336" v="625" actId="1076"/>
        <pc:sldMkLst>
          <pc:docMk/>
          <pc:sldMk cId="4056875156" sldId="259"/>
        </pc:sldMkLst>
        <pc:spChg chg="mod">
          <ac:chgData name="Md Kauser Ahmmed" userId="81e39d19-8d5c-4ffe-9a82-20799efac8e0" providerId="ADAL" clId="{30EBAA48-D00D-436C-B3AC-B0E7F62EC0CE}" dt="2020-09-04T17:05:11.935" v="619" actId="1035"/>
          <ac:spMkLst>
            <pc:docMk/>
            <pc:sldMk cId="4056875156" sldId="259"/>
            <ac:spMk id="2" creationId="{45F2AC63-EFDA-4E7C-A71C-7D3EE46A34E8}"/>
          </ac:spMkLst>
        </pc:spChg>
        <pc:spChg chg="mod">
          <ac:chgData name="Md Kauser Ahmmed" userId="81e39d19-8d5c-4ffe-9a82-20799efac8e0" providerId="ADAL" clId="{30EBAA48-D00D-436C-B3AC-B0E7F62EC0CE}" dt="2020-09-04T17:05:00.355" v="607" actId="20577"/>
          <ac:spMkLst>
            <pc:docMk/>
            <pc:sldMk cId="4056875156" sldId="259"/>
            <ac:spMk id="5" creationId="{3B3F8C9C-33C8-4308-AE5B-78786A407AED}"/>
          </ac:spMkLst>
        </pc:spChg>
        <pc:graphicFrameChg chg="del">
          <ac:chgData name="Md Kauser Ahmmed" userId="81e39d19-8d5c-4ffe-9a82-20799efac8e0" providerId="ADAL" clId="{30EBAA48-D00D-436C-B3AC-B0E7F62EC0CE}" dt="2020-09-04T17:03:47.949" v="309" actId="478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picChg chg="add mod">
          <ac:chgData name="Md Kauser Ahmmed" userId="81e39d19-8d5c-4ffe-9a82-20799efac8e0" providerId="ADAL" clId="{30EBAA48-D00D-436C-B3AC-B0E7F62EC0CE}" dt="2020-09-04T17:06:27.336" v="625" actId="1076"/>
          <ac:picMkLst>
            <pc:docMk/>
            <pc:sldMk cId="4056875156" sldId="259"/>
            <ac:picMk id="6" creationId="{857A0EE1-9F4D-40BE-A91D-315A0B1C9A51}"/>
          </ac:picMkLst>
        </pc:picChg>
      </pc:sldChg>
      <pc:sldChg chg="modSp">
        <pc:chgData name="Md Kauser Ahmmed" userId="81e39d19-8d5c-4ffe-9a82-20799efac8e0" providerId="ADAL" clId="{30EBAA48-D00D-436C-B3AC-B0E7F62EC0CE}" dt="2020-09-04T17:00:46.719" v="19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0EBAA48-D00D-436C-B3AC-B0E7F62EC0CE}" dt="2020-09-04T17:00:46.719" v="19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30EBAA48-D00D-436C-B3AC-B0E7F62EC0CE}" dt="2020-09-04T17:25:28.585" v="1702" actId="2696"/>
        <pc:sldMkLst>
          <pc:docMk/>
          <pc:sldMk cId="1319027720" sldId="277"/>
        </pc:sldMkLst>
      </pc:sldChg>
      <pc:sldChg chg="addSp delSp modSp">
        <pc:chgData name="Md Kauser Ahmmed" userId="81e39d19-8d5c-4ffe-9a82-20799efac8e0" providerId="ADAL" clId="{30EBAA48-D00D-436C-B3AC-B0E7F62EC0CE}" dt="2020-09-04T17:27:46.801" v="1828" actId="20577"/>
        <pc:sldMkLst>
          <pc:docMk/>
          <pc:sldMk cId="1891870474" sldId="284"/>
        </pc:sldMkLst>
        <pc:spChg chg="mo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2" creationId="{1706FC24-AA1D-4CDE-A461-17789365CC0D}"/>
          </ac:spMkLst>
        </pc:spChg>
        <pc:spChg chg="add mod">
          <ac:chgData name="Md Kauser Ahmmed" userId="81e39d19-8d5c-4ffe-9a82-20799efac8e0" providerId="ADAL" clId="{30EBAA48-D00D-436C-B3AC-B0E7F62EC0CE}" dt="2020-09-04T17:27:46.801" v="1828" actId="20577"/>
          <ac:spMkLst>
            <pc:docMk/>
            <pc:sldMk cId="1891870474" sldId="284"/>
            <ac:spMk id="5" creationId="{C94B69E8-D3E4-4987-BA3F-9A628ECE23B0}"/>
          </ac:spMkLst>
        </pc:spChg>
        <pc:spChg chg="del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1" creationId="{594D6AA1-A0E1-45F9-8E25-BAB8092293CC}"/>
          </ac:spMkLst>
        </pc:spChg>
        <pc:spChg chg="ad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3" creationId="{53F29798-D584-4792-9B62-3F5F5C36D619}"/>
          </ac:spMkLst>
        </pc:spChg>
        <pc:spChg chg="del">
          <ac:chgData name="Md Kauser Ahmmed" userId="81e39d19-8d5c-4ffe-9a82-20799efac8e0" providerId="ADAL" clId="{30EBAA48-D00D-436C-B3AC-B0E7F62EC0CE}" dt="2020-09-04T17:20:36.365" v="1585" actId="478"/>
          <ac:spMkLst>
            <pc:docMk/>
            <pc:sldMk cId="1891870474" sldId="284"/>
            <ac:spMk id="15" creationId="{3A0FE97A-9B86-4A94-BFB9-CF69866376F5}"/>
          </ac:spMkLst>
        </pc:spChg>
        <pc:graphicFrameChg chg="del">
          <ac:chgData name="Md Kauser Ahmmed" userId="81e39d19-8d5c-4ffe-9a82-20799efac8e0" providerId="ADAL" clId="{30EBAA48-D00D-436C-B3AC-B0E7F62EC0CE}" dt="2020-09-04T17:20:33.302" v="1584" actId="478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picChg chg="add mod">
          <ac:chgData name="Md Kauser Ahmmed" userId="81e39d19-8d5c-4ffe-9a82-20799efac8e0" providerId="ADAL" clId="{30EBAA48-D00D-436C-B3AC-B0E7F62EC0CE}" dt="2020-09-04T17:23:44.210" v="1603" actId="1076"/>
          <ac:picMkLst>
            <pc:docMk/>
            <pc:sldMk cId="1891870474" sldId="284"/>
            <ac:picMk id="4" creationId="{9E4A5E19-FA61-498A-A0DC-E8D60EF47F0F}"/>
          </ac:picMkLst>
        </pc:picChg>
      </pc:sldChg>
      <pc:sldChg chg="del">
        <pc:chgData name="Md Kauser Ahmmed" userId="81e39d19-8d5c-4ffe-9a82-20799efac8e0" providerId="ADAL" clId="{30EBAA48-D00D-436C-B3AC-B0E7F62EC0CE}" dt="2020-09-04T17:25:28.597" v="1703" actId="2696"/>
        <pc:sldMkLst>
          <pc:docMk/>
          <pc:sldMk cId="3272573321" sldId="285"/>
        </pc:sldMkLst>
      </pc:sldChg>
      <pc:sldChg chg="modSp add">
        <pc:chgData name="Md Kauser Ahmmed" userId="81e39d19-8d5c-4ffe-9a82-20799efac8e0" providerId="ADAL" clId="{30EBAA48-D00D-436C-B3AC-B0E7F62EC0CE}" dt="2020-09-04T17:19:45.093" v="1555" actId="20577"/>
        <pc:sldMkLst>
          <pc:docMk/>
          <pc:sldMk cId="4065790106" sldId="286"/>
        </pc:sldMkLst>
        <pc:spChg chg="mod">
          <ac:chgData name="Md Kauser Ahmmed" userId="81e39d19-8d5c-4ffe-9a82-20799efac8e0" providerId="ADAL" clId="{30EBAA48-D00D-436C-B3AC-B0E7F62EC0CE}" dt="2020-09-04T17:19:45.093" v="1555" actId="20577"/>
          <ac:spMkLst>
            <pc:docMk/>
            <pc:sldMk cId="4065790106" sldId="286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20:04.603" v="1561" actId="207"/>
        <pc:sldMkLst>
          <pc:docMk/>
          <pc:sldMk cId="4210391493" sldId="287"/>
        </pc:sldMkLst>
        <pc:spChg chg="mod">
          <ac:chgData name="Md Kauser Ahmmed" userId="81e39d19-8d5c-4ffe-9a82-20799efac8e0" providerId="ADAL" clId="{30EBAA48-D00D-436C-B3AC-B0E7F62EC0CE}" dt="2020-09-04T17:20:04.603" v="1561" actId="207"/>
          <ac:spMkLst>
            <pc:docMk/>
            <pc:sldMk cId="4210391493" sldId="287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18:12.227" v="1503" actId="57"/>
        <pc:sldMkLst>
          <pc:docMk/>
          <pc:sldMk cId="3020027435" sldId="288"/>
        </pc:sldMkLst>
        <pc:spChg chg="mod">
          <ac:chgData name="Md Kauser Ahmmed" userId="81e39d19-8d5c-4ffe-9a82-20799efac8e0" providerId="ADAL" clId="{30EBAA48-D00D-436C-B3AC-B0E7F62EC0CE}" dt="2020-09-04T17:08:23.476" v="695" actId="20577"/>
          <ac:spMkLst>
            <pc:docMk/>
            <pc:sldMk cId="3020027435" sldId="288"/>
            <ac:spMk id="2" creationId="{11C6F554-558A-4032-B80E-4A49925BBC1F}"/>
          </ac:spMkLst>
        </pc:spChg>
        <pc:spChg chg="mod">
          <ac:chgData name="Md Kauser Ahmmed" userId="81e39d19-8d5c-4ffe-9a82-20799efac8e0" providerId="ADAL" clId="{30EBAA48-D00D-436C-B3AC-B0E7F62EC0CE}" dt="2020-09-04T17:18:12.227" v="1503" actId="57"/>
          <ac:spMkLst>
            <pc:docMk/>
            <pc:sldMk cId="3020027435" sldId="288"/>
            <ac:spMk id="3" creationId="{FFBD79E3-1E6C-466C-9014-4AD4B20A91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L1 roofline is (8/cycles)*1.4*68 = 761.6</a:t>
            </a:r>
          </a:p>
          <a:p>
            <a:pPr marL="228600" indent="-228600">
              <a:buAutoNum type="arabicPeriod"/>
            </a:pPr>
            <a:r>
              <a:rPr lang="en-US" dirty="0"/>
              <a:t>Latency measured for MCDRAM is 215 cycles and for DRAM is ~283 cycles using intel latency checker tool https://software.intel.com/content/www/us/en/develop/articles/intelr-memory-latency-checker.html</a:t>
            </a:r>
          </a:p>
          <a:p>
            <a:r>
              <a:rPr lang="en-US" dirty="0"/>
              <a:t>3. https://software.intel.com/content/www/us/en/develop/articles/intel-xeon-phi-core-micro-architecture.html#:~:text=The%20Intel%20Xeon%20Phi%20core,64%2Dbit%20integer%20vector%20instructions.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1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6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17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2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D02-AF24-4C8F-A8BA-6E934519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93B1-979C-4E59-951A-F29EB496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16, 2020</a:t>
            </a:r>
          </a:p>
        </p:txBody>
      </p:sp>
    </p:spTree>
    <p:extLst>
      <p:ext uri="{BB962C8B-B14F-4D97-AF65-F5344CB8AC3E}">
        <p14:creationId xmlns:p14="http://schemas.microsoft.com/office/powerpoint/2010/main" val="101004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18129-8726-4D9F-9222-FFE0E4A2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Maximum Hash Table Sizes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58C94D-B660-485C-B424-CA480C099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600274"/>
              </p:ext>
            </p:extLst>
          </p:nvPr>
        </p:nvGraphicFramePr>
        <p:xfrm>
          <a:off x="1121258" y="1675227"/>
          <a:ext cx="9949487" cy="4394200"/>
        </p:xfrm>
        <a:graphic>
          <a:graphicData uri="http://schemas.openxmlformats.org/drawingml/2006/table">
            <a:tbl>
              <a:tblPr firstRow="1" firstCol="1" bandRow="1"/>
              <a:tblGrid>
                <a:gridCol w="1910676">
                  <a:extLst>
                    <a:ext uri="{9D8B030D-6E8A-4147-A177-3AD203B41FA5}">
                      <a16:colId xmlns:a16="http://schemas.microsoft.com/office/drawing/2014/main" val="2226383019"/>
                    </a:ext>
                  </a:extLst>
                </a:gridCol>
                <a:gridCol w="2141138">
                  <a:extLst>
                    <a:ext uri="{9D8B030D-6E8A-4147-A177-3AD203B41FA5}">
                      <a16:colId xmlns:a16="http://schemas.microsoft.com/office/drawing/2014/main" val="1625389613"/>
                    </a:ext>
                  </a:extLst>
                </a:gridCol>
                <a:gridCol w="1932282">
                  <a:extLst>
                    <a:ext uri="{9D8B030D-6E8A-4147-A177-3AD203B41FA5}">
                      <a16:colId xmlns:a16="http://schemas.microsoft.com/office/drawing/2014/main" val="3932006314"/>
                    </a:ext>
                  </a:extLst>
                </a:gridCol>
                <a:gridCol w="1932282">
                  <a:extLst>
                    <a:ext uri="{9D8B030D-6E8A-4147-A177-3AD203B41FA5}">
                      <a16:colId xmlns:a16="http://schemas.microsoft.com/office/drawing/2014/main" val="3495038518"/>
                    </a:ext>
                  </a:extLst>
                </a:gridCol>
                <a:gridCol w="2033109">
                  <a:extLst>
                    <a:ext uri="{9D8B030D-6E8A-4147-A177-3AD203B41FA5}">
                      <a16:colId xmlns:a16="http://schemas.microsoft.com/office/drawing/2014/main" val="3509823109"/>
                    </a:ext>
                  </a:extLst>
                </a:gridCol>
              </a:tblGrid>
              <a:tr h="132530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#Compute Nodes (KNL)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Vertices (million)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Edges (million)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Table Size/thread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0320"/>
                  </a:ext>
                </a:extLst>
              </a:tr>
              <a:tr h="51148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virus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4.58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197507"/>
                  </a:ext>
                </a:extLst>
              </a:tr>
              <a:tr h="51148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subgraph5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1.79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297176"/>
                  </a:ext>
                </a:extLst>
              </a:tr>
              <a:tr h="51148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archaea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205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669197"/>
                  </a:ext>
                </a:extLst>
              </a:tr>
              <a:tr h="51148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Eukarya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360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807099"/>
                  </a:ext>
                </a:extLst>
              </a:tr>
              <a:tr h="51148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subgraph4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327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70056"/>
                  </a:ext>
                </a:extLst>
              </a:tr>
              <a:tr h="51148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subgraph3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7.9 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1309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376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9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996C-702B-4A52-970C-965A1D05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Kernel (Eukarya)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F2B91D-8E79-4034-80D5-96C24CF88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</p:spTree>
    <p:extLst>
      <p:ext uri="{BB962C8B-B14F-4D97-AF65-F5344CB8AC3E}">
        <p14:creationId xmlns:p14="http://schemas.microsoft.com/office/powerpoint/2010/main" val="422190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BADCCF-8A79-4BE7-9453-DA10015FD92C}"/>
              </a:ext>
            </a:extLst>
          </p:cNvPr>
          <p:cNvSpPr txBox="1"/>
          <p:nvPr/>
        </p:nvSpPr>
        <p:spPr>
          <a:xfrm>
            <a:off x="1079292" y="899410"/>
            <a:ext cx="1026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DA52-BE46-433D-AB6E-4D2949F916FF}"/>
              </a:ext>
            </a:extLst>
          </p:cNvPr>
          <p:cNvSpPr txBox="1"/>
          <p:nvPr/>
        </p:nvSpPr>
        <p:spPr>
          <a:xfrm>
            <a:off x="1214203" y="2006649"/>
            <a:ext cx="101333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Micro-benchmarking of streaming access pattern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Micro-benchmarking of steaming + stanza access pattern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3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CE27-EB50-4E58-AD2A-80973442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Latencies (KNL)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F653-65FA-4EAC-8F96-BB20CE60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MCDRAM latency ~215 cycles</a:t>
            </a:r>
          </a:p>
          <a:p>
            <a:r>
              <a:rPr lang="en-US" dirty="0"/>
              <a:t>DRAM latency ~283 cycles</a:t>
            </a:r>
          </a:p>
        </p:txBody>
      </p:sp>
    </p:spTree>
    <p:extLst>
      <p:ext uri="{BB962C8B-B14F-4D97-AF65-F5344CB8AC3E}">
        <p14:creationId xmlns:p14="http://schemas.microsoft.com/office/powerpoint/2010/main" val="264311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Intel Xeon Phi core has a 512-bit Vector ISA that can execute 8 of 64-bit integer vector instructions in a cycle</a:t>
                </a:r>
              </a:p>
              <a:p>
                <a:endParaRPr lang="en-US" dirty="0"/>
              </a:p>
              <a:p>
                <a:r>
                  <a:rPr lang="en-US" dirty="0"/>
                  <a:t>1 INT operation ~ 1 loop iteration/fetch operation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So, </a:t>
                </a:r>
                <a:r>
                  <a:rPr lang="en-US" dirty="0">
                    <a:solidFill>
                      <a:srgbClr val="C00000"/>
                    </a:solidFill>
                  </a:rPr>
                  <a:t>215 cycles</a:t>
                </a:r>
                <a:r>
                  <a:rPr lang="en-US" dirty="0"/>
                  <a:t> ~ 8 operation (</a:t>
                </a:r>
                <a:r>
                  <a:rPr lang="en-US" dirty="0" err="1"/>
                  <a:t>fetch_op</a:t>
                </a:r>
                <a:r>
                  <a:rPr lang="en-US" dirty="0"/>
                  <a:t>) /sec [3]</a:t>
                </a:r>
              </a:p>
              <a:p>
                <a:endParaRPr lang="en-US" dirty="0"/>
              </a:p>
              <a:p>
                <a:r>
                  <a:rPr lang="en-US" dirty="0"/>
                  <a:t>For an instantiation of Intel® Xeon Phi™ coprocessor with 68 usable cores, running at 1.4 GHz [2]</a:t>
                </a:r>
              </a:p>
              <a:p>
                <a:r>
                  <a:rPr lang="en-US" dirty="0"/>
                  <a:t>GINT/sec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215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𝑐𝑦𝑐𝑙𝑒𝑠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</m:oMath>
                </a14:m>
                <a:r>
                  <a:rPr lang="en-US" dirty="0"/>
                  <a:t> × 68 = 3.54 (this is for MCDRAM)</a:t>
                </a:r>
              </a:p>
              <a:p>
                <a:r>
                  <a:rPr lang="en-US" dirty="0"/>
                  <a:t>GINT/sec =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𝑐𝑦𝑐𝑙𝑒𝑠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</m:oMath>
                </a14:m>
                <a:r>
                  <a:rPr lang="en-US" dirty="0"/>
                  <a:t> × 68 = 2.7 (this is for DRAM)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AEC439A-3C5B-4863-9155-034116FD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Computation for theoretical Peak</a:t>
            </a:r>
          </a:p>
        </p:txBody>
      </p:sp>
    </p:spTree>
    <p:extLst>
      <p:ext uri="{BB962C8B-B14F-4D97-AF65-F5344CB8AC3E}">
        <p14:creationId xmlns:p14="http://schemas.microsoft.com/office/powerpoint/2010/main" val="362518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7336-E528-4ED7-BF4D-1705FEF2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Roofline (</a:t>
            </a:r>
            <a:r>
              <a:rPr lang="en-US" dirty="0" err="1"/>
              <a:t>streaming+stanza</a:t>
            </a:r>
            <a:r>
              <a:rPr lang="en-US" dirty="0"/>
              <a:t>) Access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22E7C2-E91D-4446-9DD5-FBE0D7965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676380"/>
            <a:ext cx="9472722" cy="4500583"/>
          </a:xfrm>
        </p:spPr>
      </p:pic>
    </p:spTree>
    <p:extLst>
      <p:ext uri="{BB962C8B-B14F-4D97-AF65-F5344CB8AC3E}">
        <p14:creationId xmlns:p14="http://schemas.microsoft.com/office/powerpoint/2010/main" val="12232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03D6-D3F4-4A49-BA2C-2955464D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Roofline (</a:t>
            </a:r>
            <a:r>
              <a:rPr lang="en-US" dirty="0" err="1"/>
              <a:t>streaming+stanza</a:t>
            </a:r>
            <a:r>
              <a:rPr lang="en-US" dirty="0"/>
              <a:t>) vs stanza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35BF016-2BBA-46D4-BD3E-E77268C41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13" y="1690688"/>
            <a:ext cx="9579396" cy="4551265"/>
          </a:xfrm>
        </p:spPr>
      </p:pic>
    </p:spTree>
    <p:extLst>
      <p:ext uri="{BB962C8B-B14F-4D97-AF65-F5344CB8AC3E}">
        <p14:creationId xmlns:p14="http://schemas.microsoft.com/office/powerpoint/2010/main" val="306565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C53E-F77B-478F-A3BB-C39553AD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Roofline (</a:t>
            </a:r>
            <a:r>
              <a:rPr lang="en-US" dirty="0" err="1"/>
              <a:t>streaming+stanza</a:t>
            </a:r>
            <a:r>
              <a:rPr lang="en-US" dirty="0"/>
              <a:t>) Access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CAA567-4FCF-4364-B990-42B9D0C92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85" y="1825624"/>
            <a:ext cx="9378512" cy="4455823"/>
          </a:xfrm>
        </p:spPr>
      </p:pic>
    </p:spTree>
    <p:extLst>
      <p:ext uri="{BB962C8B-B14F-4D97-AF65-F5344CB8AC3E}">
        <p14:creationId xmlns:p14="http://schemas.microsoft.com/office/powerpoint/2010/main" val="15641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8C87-287A-4775-ABC1-495E1F7F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Roofline (</a:t>
            </a:r>
            <a:r>
              <a:rPr lang="en-US" dirty="0" err="1"/>
              <a:t>streaming+stanza</a:t>
            </a:r>
            <a:r>
              <a:rPr lang="en-US" dirty="0"/>
              <a:t>) vs stanza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23321B2-DFE3-4731-B642-1018B042E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825625"/>
            <a:ext cx="9395137" cy="4463722"/>
          </a:xfrm>
        </p:spPr>
      </p:pic>
    </p:spTree>
    <p:extLst>
      <p:ext uri="{BB962C8B-B14F-4D97-AF65-F5344CB8AC3E}">
        <p14:creationId xmlns:p14="http://schemas.microsoft.com/office/powerpoint/2010/main" val="214958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B64A7-E0D2-4358-B299-9F9B65A3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Appendix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F5B07-417E-4C2D-9C86-A29A7522A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02" b="-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6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344</Words>
  <Application>Microsoft Office PowerPoint</Application>
  <PresentationFormat>Widescreen</PresentationFormat>
  <Paragraphs>70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Weekly Meeting</vt:lpstr>
      <vt:lpstr>PowerPoint Presentation</vt:lpstr>
      <vt:lpstr>Memory Latencies (KNL)</vt:lpstr>
      <vt:lpstr>Computation for theoretical Peak</vt:lpstr>
      <vt:lpstr>Roofline (streaming+stanza) Access</vt:lpstr>
      <vt:lpstr>Roofline (streaming+stanza) vs stanza</vt:lpstr>
      <vt:lpstr>Roofline (streaming+stanza) Access</vt:lpstr>
      <vt:lpstr>Roofline (streaming+stanza) vs stanza</vt:lpstr>
      <vt:lpstr>Appendix</vt:lpstr>
      <vt:lpstr>Maximum Hash Table Sizes</vt:lpstr>
      <vt:lpstr>Hash Kernel (Eukarya)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2</cp:revision>
  <dcterms:created xsi:type="dcterms:W3CDTF">2020-10-16T17:13:12Z</dcterms:created>
  <dcterms:modified xsi:type="dcterms:W3CDTF">2020-10-16T17:24:18Z</dcterms:modified>
</cp:coreProperties>
</file>