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56" r:id="rId3"/>
    <p:sldId id="300" r:id="rId4"/>
    <p:sldId id="295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2860B-D22A-4349-A047-66629E6B541C}" v="5" dt="2020-12-18T20:52:54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7322860B-D22A-4349-A047-66629E6B541C}"/>
    <pc:docChg chg="undo custSel mod addSld delSld modSld">
      <pc:chgData name="Md Kauser Ahmmed" userId="81e39d19-8d5c-4ffe-9a82-20799efac8e0" providerId="ADAL" clId="{7322860B-D22A-4349-A047-66629E6B541C}" dt="2020-12-18T20:55:55.418" v="323" actId="20577"/>
      <pc:docMkLst>
        <pc:docMk/>
      </pc:docMkLst>
      <pc:sldChg chg="modSp">
        <pc:chgData name="Md Kauser Ahmmed" userId="81e39d19-8d5c-4ffe-9a82-20799efac8e0" providerId="ADAL" clId="{7322860B-D22A-4349-A047-66629E6B541C}" dt="2020-12-18T20:55:55.418" v="323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7322860B-D22A-4349-A047-66629E6B541C}" dt="2020-12-18T20:55:55.418" v="323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del">
        <pc:chgData name="Md Kauser Ahmmed" userId="81e39d19-8d5c-4ffe-9a82-20799efac8e0" providerId="ADAL" clId="{7322860B-D22A-4349-A047-66629E6B541C}" dt="2020-12-18T18:47:45.409" v="122" actId="2696"/>
        <pc:sldMkLst>
          <pc:docMk/>
          <pc:sldMk cId="4056875156" sldId="259"/>
        </pc:sldMkLst>
      </pc:sldChg>
      <pc:sldChg chg="modSp">
        <pc:chgData name="Md Kauser Ahmmed" userId="81e39d19-8d5c-4ffe-9a82-20799efac8e0" providerId="ADAL" clId="{7322860B-D22A-4349-A047-66629E6B541C}" dt="2020-12-18T18:46:26.494" v="16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322860B-D22A-4349-A047-66629E6B541C}" dt="2020-12-18T18:46:26.494" v="16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322860B-D22A-4349-A047-66629E6B541C}" dt="2020-12-18T18:47:45.069" v="118" actId="2696"/>
        <pc:sldMkLst>
          <pc:docMk/>
          <pc:sldMk cId="1493241202" sldId="289"/>
        </pc:sldMkLst>
      </pc:sldChg>
      <pc:sldChg chg="del">
        <pc:chgData name="Md Kauser Ahmmed" userId="81e39d19-8d5c-4ffe-9a82-20799efac8e0" providerId="ADAL" clId="{7322860B-D22A-4349-A047-66629E6B541C}" dt="2020-12-18T18:47:45.396" v="121" actId="2696"/>
        <pc:sldMkLst>
          <pc:docMk/>
          <pc:sldMk cId="3625187802" sldId="290"/>
        </pc:sldMkLst>
      </pc:sldChg>
      <pc:sldChg chg="del">
        <pc:chgData name="Md Kauser Ahmmed" userId="81e39d19-8d5c-4ffe-9a82-20799efac8e0" providerId="ADAL" clId="{7322860B-D22A-4349-A047-66629E6B541C}" dt="2020-12-18T18:47:45.420" v="12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7322860B-D22A-4349-A047-66629E6B541C}" dt="2020-12-18T18:47:45.094" v="119" actId="2696"/>
        <pc:sldMkLst>
          <pc:docMk/>
          <pc:sldMk cId="2643112249" sldId="293"/>
        </pc:sldMkLst>
      </pc:sldChg>
      <pc:sldChg chg="del">
        <pc:chgData name="Md Kauser Ahmmed" userId="81e39d19-8d5c-4ffe-9a82-20799efac8e0" providerId="ADAL" clId="{7322860B-D22A-4349-A047-66629E6B541C}" dt="2020-12-18T18:47:45.151" v="120" actId="2696"/>
        <pc:sldMkLst>
          <pc:docMk/>
          <pc:sldMk cId="3806874064" sldId="294"/>
        </pc:sldMkLst>
      </pc:sldChg>
      <pc:sldChg chg="addSp delSp modSp">
        <pc:chgData name="Md Kauser Ahmmed" userId="81e39d19-8d5c-4ffe-9a82-20799efac8e0" providerId="ADAL" clId="{7322860B-D22A-4349-A047-66629E6B541C}" dt="2020-12-18T20:53:51.718" v="290" actId="20577"/>
        <pc:sldMkLst>
          <pc:docMk/>
          <pc:sldMk cId="1513331418" sldId="295"/>
        </pc:sldMkLst>
        <pc:spChg chg="mod">
          <ac:chgData name="Md Kauser Ahmmed" userId="81e39d19-8d5c-4ffe-9a82-20799efac8e0" providerId="ADAL" clId="{7322860B-D22A-4349-A047-66629E6B541C}" dt="2020-12-18T18:49:00.481" v="167" actId="20577"/>
          <ac:spMkLst>
            <pc:docMk/>
            <pc:sldMk cId="1513331418" sldId="295"/>
            <ac:spMk id="2" creationId="{2EF97407-E221-4D0C-AEAF-23BC537FFDEE}"/>
          </ac:spMkLst>
        </pc:spChg>
        <pc:spChg chg="add del mod">
          <ac:chgData name="Md Kauser Ahmmed" userId="81e39d19-8d5c-4ffe-9a82-20799efac8e0" providerId="ADAL" clId="{7322860B-D22A-4349-A047-66629E6B541C}" dt="2020-12-18T18:49:49.337" v="169" actId="931"/>
          <ac:spMkLst>
            <pc:docMk/>
            <pc:sldMk cId="1513331418" sldId="295"/>
            <ac:spMk id="4" creationId="{58C40D2C-8CD6-4B78-8D9F-E8FEA9A8DCEE}"/>
          </ac:spMkLst>
        </pc:spChg>
        <pc:spChg chg="add mod">
          <ac:chgData name="Md Kauser Ahmmed" userId="81e39d19-8d5c-4ffe-9a82-20799efac8e0" providerId="ADAL" clId="{7322860B-D22A-4349-A047-66629E6B541C}" dt="2020-12-18T20:53:51.718" v="290" actId="20577"/>
          <ac:spMkLst>
            <pc:docMk/>
            <pc:sldMk cId="1513331418" sldId="295"/>
            <ac:spMk id="8" creationId="{3B6878E3-4B31-4D57-856A-0F36CA684A10}"/>
          </ac:spMkLst>
        </pc:spChg>
        <pc:picChg chg="del">
          <ac:chgData name="Md Kauser Ahmmed" userId="81e39d19-8d5c-4ffe-9a82-20799efac8e0" providerId="ADAL" clId="{7322860B-D22A-4349-A047-66629E6B541C}" dt="2020-12-18T18:49:03.264" v="168" actId="478"/>
          <ac:picMkLst>
            <pc:docMk/>
            <pc:sldMk cId="1513331418" sldId="295"/>
            <ac:picMk id="5" creationId="{F818A7FC-2579-4B83-9156-CD14163F6347}"/>
          </ac:picMkLst>
        </pc:picChg>
        <pc:picChg chg="add mod">
          <ac:chgData name="Md Kauser Ahmmed" userId="81e39d19-8d5c-4ffe-9a82-20799efac8e0" providerId="ADAL" clId="{7322860B-D22A-4349-A047-66629E6B541C}" dt="2020-12-18T18:50:03.410" v="172" actId="14100"/>
          <ac:picMkLst>
            <pc:docMk/>
            <pc:sldMk cId="1513331418" sldId="295"/>
            <ac:picMk id="7" creationId="{000637D3-D52E-48DC-92E7-B5775346292B}"/>
          </ac:picMkLst>
        </pc:picChg>
      </pc:sldChg>
      <pc:sldChg chg="del">
        <pc:chgData name="Md Kauser Ahmmed" userId="81e39d19-8d5c-4ffe-9a82-20799efac8e0" providerId="ADAL" clId="{7322860B-D22A-4349-A047-66629E6B541C}" dt="2020-12-18T18:50:55.366" v="190" actId="2696"/>
        <pc:sldMkLst>
          <pc:docMk/>
          <pc:sldMk cId="3201184893" sldId="296"/>
        </pc:sldMkLst>
      </pc:sldChg>
      <pc:sldChg chg="addSp delSp modSp">
        <pc:chgData name="Md Kauser Ahmmed" userId="81e39d19-8d5c-4ffe-9a82-20799efac8e0" providerId="ADAL" clId="{7322860B-D22A-4349-A047-66629E6B541C}" dt="2020-12-18T18:50:35.701" v="189" actId="1076"/>
        <pc:sldMkLst>
          <pc:docMk/>
          <pc:sldMk cId="3807525662" sldId="297"/>
        </pc:sldMkLst>
        <pc:spChg chg="mod">
          <ac:chgData name="Md Kauser Ahmmed" userId="81e39d19-8d5c-4ffe-9a82-20799efac8e0" providerId="ADAL" clId="{7322860B-D22A-4349-A047-66629E6B541C}" dt="2020-12-18T18:50:13.103" v="180" actId="20577"/>
          <ac:spMkLst>
            <pc:docMk/>
            <pc:sldMk cId="3807525662" sldId="297"/>
            <ac:spMk id="2" creationId="{9E230CAA-F5A8-4858-BB51-764A66846420}"/>
          </ac:spMkLst>
        </pc:spChg>
        <pc:spChg chg="add del mod">
          <ac:chgData name="Md Kauser Ahmmed" userId="81e39d19-8d5c-4ffe-9a82-20799efac8e0" providerId="ADAL" clId="{7322860B-D22A-4349-A047-66629E6B541C}" dt="2020-12-18T18:50:17.918" v="181" actId="478"/>
          <ac:spMkLst>
            <pc:docMk/>
            <pc:sldMk cId="3807525662" sldId="297"/>
            <ac:spMk id="4" creationId="{30BCDCEB-F912-4478-BE7F-98BBAC9659DD}"/>
          </ac:spMkLst>
        </pc:spChg>
        <pc:picChg chg="del">
          <ac:chgData name="Md Kauser Ahmmed" userId="81e39d19-8d5c-4ffe-9a82-20799efac8e0" providerId="ADAL" clId="{7322860B-D22A-4349-A047-66629E6B541C}" dt="2020-12-18T18:50:07.776" v="173" actId="478"/>
          <ac:picMkLst>
            <pc:docMk/>
            <pc:sldMk cId="3807525662" sldId="297"/>
            <ac:picMk id="5" creationId="{3E033F69-515D-48CA-A337-C51DA942D87F}"/>
          </ac:picMkLst>
        </pc:picChg>
        <pc:picChg chg="add mod">
          <ac:chgData name="Md Kauser Ahmmed" userId="81e39d19-8d5c-4ffe-9a82-20799efac8e0" providerId="ADAL" clId="{7322860B-D22A-4349-A047-66629E6B541C}" dt="2020-12-18T18:50:35.701" v="189" actId="1076"/>
          <ac:picMkLst>
            <pc:docMk/>
            <pc:sldMk cId="3807525662" sldId="297"/>
            <ac:picMk id="7" creationId="{65F69BDA-BBF4-44BD-9169-B71C33B66C5A}"/>
          </ac:picMkLst>
        </pc:picChg>
      </pc:sldChg>
      <pc:sldChg chg="del">
        <pc:chgData name="Md Kauser Ahmmed" userId="81e39d19-8d5c-4ffe-9a82-20799efac8e0" providerId="ADAL" clId="{7322860B-D22A-4349-A047-66629E6B541C}" dt="2020-12-18T18:50:55.403" v="191" actId="2696"/>
        <pc:sldMkLst>
          <pc:docMk/>
          <pc:sldMk cId="705476752" sldId="298"/>
        </pc:sldMkLst>
      </pc:sldChg>
      <pc:sldChg chg="del">
        <pc:chgData name="Md Kauser Ahmmed" userId="81e39d19-8d5c-4ffe-9a82-20799efac8e0" providerId="ADAL" clId="{7322860B-D22A-4349-A047-66629E6B541C}" dt="2020-12-18T18:50:55.416" v="192" actId="2696"/>
        <pc:sldMkLst>
          <pc:docMk/>
          <pc:sldMk cId="2179309757" sldId="299"/>
        </pc:sldMkLst>
      </pc:sldChg>
      <pc:sldChg chg="addSp delSp modSp add mod setBg">
        <pc:chgData name="Md Kauser Ahmmed" userId="81e39d19-8d5c-4ffe-9a82-20799efac8e0" providerId="ADAL" clId="{7322860B-D22A-4349-A047-66629E6B541C}" dt="2020-12-18T18:51:42.929" v="203" actId="20577"/>
        <pc:sldMkLst>
          <pc:docMk/>
          <pc:sldMk cId="1214710789" sldId="300"/>
        </pc:sldMkLst>
        <pc:spChg chg="mod">
          <ac:chgData name="Md Kauser Ahmmed" userId="81e39d19-8d5c-4ffe-9a82-20799efac8e0" providerId="ADAL" clId="{7322860B-D22A-4349-A047-66629E6B541C}" dt="2020-12-18T18:48:50.240" v="160" actId="26606"/>
          <ac:spMkLst>
            <pc:docMk/>
            <pc:sldMk cId="1214710789" sldId="300"/>
            <ac:spMk id="2" creationId="{E52EC297-98CF-4213-A4C5-C4E7576E5F80}"/>
          </ac:spMkLst>
        </pc:spChg>
        <pc:spChg chg="del">
          <ac:chgData name="Md Kauser Ahmmed" userId="81e39d19-8d5c-4ffe-9a82-20799efac8e0" providerId="ADAL" clId="{7322860B-D22A-4349-A047-66629E6B541C}" dt="2020-12-18T18:48:08.974" v="158" actId="478"/>
          <ac:spMkLst>
            <pc:docMk/>
            <pc:sldMk cId="1214710789" sldId="300"/>
            <ac:spMk id="3" creationId="{6F855609-5FFB-4264-AA6B-742ED890D6AF}"/>
          </ac:spMkLst>
        </pc:spChg>
        <pc:graphicFrameChg chg="add mod modGraphic">
          <ac:chgData name="Md Kauser Ahmmed" userId="81e39d19-8d5c-4ffe-9a82-20799efac8e0" providerId="ADAL" clId="{7322860B-D22A-4349-A047-66629E6B541C}" dt="2020-12-18T18:51:42.929" v="203" actId="20577"/>
          <ac:graphicFrameMkLst>
            <pc:docMk/>
            <pc:sldMk cId="1214710789" sldId="300"/>
            <ac:graphicFrameMk id="4" creationId="{2BC8952C-5341-428B-8CFA-1782815E35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18,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Stack graph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kernels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297-98CF-4213-A4C5-C4E7576E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C8952C-5341-428B-8CFA-1782815E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96913"/>
              </p:ext>
            </p:extLst>
          </p:nvPr>
        </p:nvGraphicFramePr>
        <p:xfrm>
          <a:off x="1800700" y="2193077"/>
          <a:ext cx="8590599" cy="3782193"/>
        </p:xfrm>
        <a:graphic>
          <a:graphicData uri="http://schemas.openxmlformats.org/drawingml/2006/table">
            <a:tbl>
              <a:tblPr firstRow="1" firstCol="1" bandRow="1"/>
              <a:tblGrid>
                <a:gridCol w="2779395">
                  <a:extLst>
                    <a:ext uri="{9D8B030D-6E8A-4147-A177-3AD203B41FA5}">
                      <a16:colId xmlns:a16="http://schemas.microsoft.com/office/drawing/2014/main" val="212547898"/>
                    </a:ext>
                  </a:extLst>
                </a:gridCol>
                <a:gridCol w="3108009">
                  <a:extLst>
                    <a:ext uri="{9D8B030D-6E8A-4147-A177-3AD203B41FA5}">
                      <a16:colId xmlns:a16="http://schemas.microsoft.com/office/drawing/2014/main" val="2136935116"/>
                    </a:ext>
                  </a:extLst>
                </a:gridCol>
                <a:gridCol w="2703195">
                  <a:extLst>
                    <a:ext uri="{9D8B030D-6E8A-4147-A177-3AD203B41FA5}">
                      <a16:colId xmlns:a16="http://schemas.microsoft.com/office/drawing/2014/main" val="466354945"/>
                    </a:ext>
                  </a:extLst>
                </a:gridCol>
              </a:tblGrid>
              <a:tr h="175279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Vertices (millions)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Edges (millions)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661513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Orkut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3.07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17104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Soc-Pokec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96809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50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7407-E221-4D0C-AEAF-23BC537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(%) of </a:t>
            </a:r>
            <a:r>
              <a:rPr lang="en-US" dirty="0" err="1"/>
              <a:t>Infomap</a:t>
            </a:r>
            <a:r>
              <a:rPr lang="en-US" dirty="0"/>
              <a:t> kernels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00637D3-D52E-48DC-92E7-B5775346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84278"/>
            <a:ext cx="9753600" cy="4634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878E3-4B31-4D57-856A-0F36CA684A10}"/>
              </a:ext>
            </a:extLst>
          </p:cNvPr>
          <p:cNvSpPr txBox="1"/>
          <p:nvPr/>
        </p:nvSpPr>
        <p:spPr>
          <a:xfrm>
            <a:off x="1022888" y="6318310"/>
            <a:ext cx="9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computation is done in 4 MPI processes, each running 10 OpenMP threads</a:t>
            </a:r>
          </a:p>
        </p:txBody>
      </p:sp>
    </p:spTree>
    <p:extLst>
      <p:ext uri="{BB962C8B-B14F-4D97-AF65-F5344CB8AC3E}">
        <p14:creationId xmlns:p14="http://schemas.microsoft.com/office/powerpoint/2010/main" val="15133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0CAA-F5A8-4858-BB51-764A6684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of </a:t>
            </a:r>
            <a:r>
              <a:rPr lang="en-US" dirty="0" err="1"/>
              <a:t>Infomap</a:t>
            </a:r>
            <a:r>
              <a:rPr lang="en-US" dirty="0"/>
              <a:t> kernels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5F69BDA-BBF4-44BD-9169-B71C33B6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5" y="1690688"/>
            <a:ext cx="10025410" cy="47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Meeting</vt:lpstr>
      <vt:lpstr>PowerPoint Presentation</vt:lpstr>
      <vt:lpstr>Network Dataset</vt:lpstr>
      <vt:lpstr>Time breakdown (%) of Infomap kernels</vt:lpstr>
      <vt:lpstr>Time breakdown of Infomap kernels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2020-12-18T18:48:50Z</dcterms:created>
  <dcterms:modified xsi:type="dcterms:W3CDTF">2020-12-18T20:55:58Z</dcterms:modified>
</cp:coreProperties>
</file>