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56" r:id="rId3"/>
    <p:sldId id="300" r:id="rId4"/>
    <p:sldId id="301" r:id="rId5"/>
    <p:sldId id="302" r:id="rId6"/>
    <p:sldId id="303" r:id="rId7"/>
    <p:sldId id="295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7D0D1-B110-4F59-9D39-73A9B9502D8A}" v="11" dt="2021-01-08T17:28:06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6642" autoAdjust="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D547D0D1-B110-4F59-9D39-73A9B9502D8A}"/>
    <pc:docChg chg="undo custSel mod addSld modSld">
      <pc:chgData name="Md Kauser Ahmmed" userId="81e39d19-8d5c-4ffe-9a82-20799efac8e0" providerId="ADAL" clId="{D547D0D1-B110-4F59-9D39-73A9B9502D8A}" dt="2021-01-08T17:28:17.881" v="125" actId="122"/>
      <pc:docMkLst>
        <pc:docMk/>
      </pc:docMkLst>
      <pc:sldChg chg="modSp">
        <pc:chgData name="Md Kauser Ahmmed" userId="81e39d19-8d5c-4ffe-9a82-20799efac8e0" providerId="ADAL" clId="{D547D0D1-B110-4F59-9D39-73A9B9502D8A}" dt="2021-01-08T17:15:51.193" v="37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D547D0D1-B110-4F59-9D39-73A9B9502D8A}" dt="2021-01-08T17:15:39.832" v="29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D547D0D1-B110-4F59-9D39-73A9B9502D8A}" dt="2021-01-08T17:15:51.193" v="37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modSp">
        <pc:chgData name="Md Kauser Ahmmed" userId="81e39d19-8d5c-4ffe-9a82-20799efac8e0" providerId="ADAL" clId="{D547D0D1-B110-4F59-9D39-73A9B9502D8A}" dt="2021-01-08T17:19:40.542" v="111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D547D0D1-B110-4F59-9D39-73A9B9502D8A}" dt="2021-01-08T17:19:40.542" v="111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D547D0D1-B110-4F59-9D39-73A9B9502D8A}" dt="2021-01-08T17:16:48.428" v="63" actId="20577"/>
        <pc:sldMkLst>
          <pc:docMk/>
          <pc:sldMk cId="1513331418" sldId="295"/>
        </pc:sldMkLst>
        <pc:spChg chg="mod">
          <ac:chgData name="Md Kauser Ahmmed" userId="81e39d19-8d5c-4ffe-9a82-20799efac8e0" providerId="ADAL" clId="{D547D0D1-B110-4F59-9D39-73A9B9502D8A}" dt="2021-01-08T17:16:48.428" v="63" actId="20577"/>
          <ac:spMkLst>
            <pc:docMk/>
            <pc:sldMk cId="1513331418" sldId="295"/>
            <ac:spMk id="2" creationId="{2EF97407-E221-4D0C-AEAF-23BC537FFDEE}"/>
          </ac:spMkLst>
        </pc:spChg>
        <pc:spChg chg="mod">
          <ac:chgData name="Md Kauser Ahmmed" userId="81e39d19-8d5c-4ffe-9a82-20799efac8e0" providerId="ADAL" clId="{D547D0D1-B110-4F59-9D39-73A9B9502D8A}" dt="2021-01-08T17:16:18.982" v="43" actId="20577"/>
          <ac:spMkLst>
            <pc:docMk/>
            <pc:sldMk cId="1513331418" sldId="295"/>
            <ac:spMk id="8" creationId="{3B6878E3-4B31-4D57-856A-0F36CA684A10}"/>
          </ac:spMkLst>
        </pc:spChg>
      </pc:sldChg>
      <pc:sldChg chg="modSp">
        <pc:chgData name="Md Kauser Ahmmed" userId="81e39d19-8d5c-4ffe-9a82-20799efac8e0" providerId="ADAL" clId="{D547D0D1-B110-4F59-9D39-73A9B9502D8A}" dt="2021-01-08T17:16:55.900" v="70" actId="20577"/>
        <pc:sldMkLst>
          <pc:docMk/>
          <pc:sldMk cId="3807525662" sldId="297"/>
        </pc:sldMkLst>
        <pc:spChg chg="mod">
          <ac:chgData name="Md Kauser Ahmmed" userId="81e39d19-8d5c-4ffe-9a82-20799efac8e0" providerId="ADAL" clId="{D547D0D1-B110-4F59-9D39-73A9B9502D8A}" dt="2021-01-08T17:16:55.900" v="70" actId="20577"/>
          <ac:spMkLst>
            <pc:docMk/>
            <pc:sldMk cId="3807525662" sldId="297"/>
            <ac:spMk id="2" creationId="{9E230CAA-F5A8-4858-BB51-764A66846420}"/>
          </ac:spMkLst>
        </pc:spChg>
      </pc:sldChg>
      <pc:sldChg chg="addSp delSp modSp">
        <pc:chgData name="Md Kauser Ahmmed" userId="81e39d19-8d5c-4ffe-9a82-20799efac8e0" providerId="ADAL" clId="{D547D0D1-B110-4F59-9D39-73A9B9502D8A}" dt="2021-01-08T17:27:49.626" v="114" actId="26606"/>
        <pc:sldMkLst>
          <pc:docMk/>
          <pc:sldMk cId="1214710789" sldId="300"/>
        </pc:sldMkLst>
        <pc:spChg chg="mod">
          <ac:chgData name="Md Kauser Ahmmed" userId="81e39d19-8d5c-4ffe-9a82-20799efac8e0" providerId="ADAL" clId="{D547D0D1-B110-4F59-9D39-73A9B9502D8A}" dt="2021-01-08T17:27:49.626" v="114" actId="26606"/>
          <ac:spMkLst>
            <pc:docMk/>
            <pc:sldMk cId="1214710789" sldId="300"/>
            <ac:spMk id="2" creationId="{E52EC297-98CF-4213-A4C5-C4E7576E5F80}"/>
          </ac:spMkLst>
        </pc:spChg>
        <pc:spChg chg="add">
          <ac:chgData name="Md Kauser Ahmmed" userId="81e39d19-8d5c-4ffe-9a82-20799efac8e0" providerId="ADAL" clId="{D547D0D1-B110-4F59-9D39-73A9B9502D8A}" dt="2021-01-08T17:27:49.626" v="114" actId="26606"/>
          <ac:spMkLst>
            <pc:docMk/>
            <pc:sldMk cId="1214710789" sldId="300"/>
            <ac:spMk id="8" creationId="{53F29798-D584-4792-9B62-3F5F5C36D619}"/>
          </ac:spMkLst>
        </pc:spChg>
        <pc:graphicFrameChg chg="add mod modGraphic">
          <ac:chgData name="Md Kauser Ahmmed" userId="81e39d19-8d5c-4ffe-9a82-20799efac8e0" providerId="ADAL" clId="{D547D0D1-B110-4F59-9D39-73A9B9502D8A}" dt="2021-01-08T17:27:49.626" v="114" actId="26606"/>
          <ac:graphicFrameMkLst>
            <pc:docMk/>
            <pc:sldMk cId="1214710789" sldId="300"/>
            <ac:graphicFrameMk id="3" creationId="{D8802A38-5F04-46CC-8113-B2E7839ECD04}"/>
          </ac:graphicFrameMkLst>
        </pc:graphicFrameChg>
        <pc:graphicFrameChg chg="del">
          <ac:chgData name="Md Kauser Ahmmed" userId="81e39d19-8d5c-4ffe-9a82-20799efac8e0" providerId="ADAL" clId="{D547D0D1-B110-4F59-9D39-73A9B9502D8A}" dt="2021-01-08T17:27:45.400" v="112" actId="478"/>
          <ac:graphicFrameMkLst>
            <pc:docMk/>
            <pc:sldMk cId="1214710789" sldId="300"/>
            <ac:graphicFrameMk id="4" creationId="{2BC8952C-5341-428B-8CFA-1782815E355A}"/>
          </ac:graphicFrameMkLst>
        </pc:graphicFrameChg>
      </pc:sldChg>
      <pc:sldChg chg="addSp delSp modSp add mod setBg">
        <pc:chgData name="Md Kauser Ahmmed" userId="81e39d19-8d5c-4ffe-9a82-20799efac8e0" providerId="ADAL" clId="{D547D0D1-B110-4F59-9D39-73A9B9502D8A}" dt="2021-01-08T17:18:25.249" v="92" actId="20577"/>
        <pc:sldMkLst>
          <pc:docMk/>
          <pc:sldMk cId="1881768067" sldId="301"/>
        </pc:sldMkLst>
        <pc:spChg chg="mod">
          <ac:chgData name="Md Kauser Ahmmed" userId="81e39d19-8d5c-4ffe-9a82-20799efac8e0" providerId="ADAL" clId="{D547D0D1-B110-4F59-9D39-73A9B9502D8A}" dt="2021-01-08T17:18:07.379" v="87" actId="26606"/>
          <ac:spMkLst>
            <pc:docMk/>
            <pc:sldMk cId="1881768067" sldId="301"/>
            <ac:spMk id="2" creationId="{74541883-AB38-4B86-A3AC-DC5EFBB7C84A}"/>
          </ac:spMkLst>
        </pc:spChg>
        <pc:spChg chg="del">
          <ac:chgData name="Md Kauser Ahmmed" userId="81e39d19-8d5c-4ffe-9a82-20799efac8e0" providerId="ADAL" clId="{D547D0D1-B110-4F59-9D39-73A9B9502D8A}" dt="2021-01-08T17:17:21.828" v="83" actId="478"/>
          <ac:spMkLst>
            <pc:docMk/>
            <pc:sldMk cId="1881768067" sldId="301"/>
            <ac:spMk id="3" creationId="{BAFE8839-C6AB-4600-8822-8340B409A0FE}"/>
          </ac:spMkLst>
        </pc:spChg>
        <pc:spChg chg="add mod">
          <ac:chgData name="Md Kauser Ahmmed" userId="81e39d19-8d5c-4ffe-9a82-20799efac8e0" providerId="ADAL" clId="{D547D0D1-B110-4F59-9D39-73A9B9502D8A}" dt="2021-01-08T17:18:25.249" v="92" actId="20577"/>
          <ac:spMkLst>
            <pc:docMk/>
            <pc:sldMk cId="1881768067" sldId="301"/>
            <ac:spMk id="7" creationId="{2D0FAFA5-919E-4678-BB71-D17C0F208F92}"/>
          </ac:spMkLst>
        </pc:spChg>
        <pc:spChg chg="add">
          <ac:chgData name="Md Kauser Ahmmed" userId="81e39d19-8d5c-4ffe-9a82-20799efac8e0" providerId="ADAL" clId="{D547D0D1-B110-4F59-9D39-73A9B9502D8A}" dt="2021-01-08T17:18:07.379" v="87" actId="26606"/>
          <ac:spMkLst>
            <pc:docMk/>
            <pc:sldMk cId="1881768067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D547D0D1-B110-4F59-9D39-73A9B9502D8A}" dt="2021-01-08T17:18:07.379" v="87" actId="26606"/>
          <ac:picMkLst>
            <pc:docMk/>
            <pc:sldMk cId="1881768067" sldId="301"/>
            <ac:picMk id="5" creationId="{C478E69C-A7D5-4EC8-883A-FA269304DB3F}"/>
          </ac:picMkLst>
        </pc:picChg>
      </pc:sldChg>
      <pc:sldChg chg="addSp delSp modSp add mod setBg">
        <pc:chgData name="Md Kauser Ahmmed" userId="81e39d19-8d5c-4ffe-9a82-20799efac8e0" providerId="ADAL" clId="{D547D0D1-B110-4F59-9D39-73A9B9502D8A}" dt="2021-01-08T17:19:09.774" v="100"/>
        <pc:sldMkLst>
          <pc:docMk/>
          <pc:sldMk cId="2454321727" sldId="302"/>
        </pc:sldMkLst>
        <pc:spChg chg="mod">
          <ac:chgData name="Md Kauser Ahmmed" userId="81e39d19-8d5c-4ffe-9a82-20799efac8e0" providerId="ADAL" clId="{D547D0D1-B110-4F59-9D39-73A9B9502D8A}" dt="2021-01-08T17:19:00.865" v="99" actId="26606"/>
          <ac:spMkLst>
            <pc:docMk/>
            <pc:sldMk cId="2454321727" sldId="302"/>
            <ac:spMk id="2" creationId="{76868D8C-7657-4DA5-998E-F75BF7D9CB6F}"/>
          </ac:spMkLst>
        </pc:spChg>
        <pc:spChg chg="del">
          <ac:chgData name="Md Kauser Ahmmed" userId="81e39d19-8d5c-4ffe-9a82-20799efac8e0" providerId="ADAL" clId="{D547D0D1-B110-4F59-9D39-73A9B9502D8A}" dt="2021-01-08T17:18:50.003" v="95" actId="478"/>
          <ac:spMkLst>
            <pc:docMk/>
            <pc:sldMk cId="2454321727" sldId="302"/>
            <ac:spMk id="3" creationId="{F1A8E314-0138-4352-9576-2F171E12F09B}"/>
          </ac:spMkLst>
        </pc:spChg>
        <pc:spChg chg="add">
          <ac:chgData name="Md Kauser Ahmmed" userId="81e39d19-8d5c-4ffe-9a82-20799efac8e0" providerId="ADAL" clId="{D547D0D1-B110-4F59-9D39-73A9B9502D8A}" dt="2021-01-08T17:19:09.774" v="100"/>
          <ac:spMkLst>
            <pc:docMk/>
            <pc:sldMk cId="2454321727" sldId="302"/>
            <ac:spMk id="7" creationId="{4D9A7A12-05D1-4545-A327-191B737EC920}"/>
          </ac:spMkLst>
        </pc:spChg>
        <pc:spChg chg="add">
          <ac:chgData name="Md Kauser Ahmmed" userId="81e39d19-8d5c-4ffe-9a82-20799efac8e0" providerId="ADAL" clId="{D547D0D1-B110-4F59-9D39-73A9B9502D8A}" dt="2021-01-08T17:19:00.865" v="99" actId="26606"/>
          <ac:spMkLst>
            <pc:docMk/>
            <pc:sldMk cId="2454321727" sldId="302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D547D0D1-B110-4F59-9D39-73A9B9502D8A}" dt="2021-01-08T17:19:00.865" v="99" actId="26606"/>
          <ac:picMkLst>
            <pc:docMk/>
            <pc:sldMk cId="2454321727" sldId="302"/>
            <ac:picMk id="5" creationId="{9B41D15C-1126-45AE-99AA-C9EE1D4D780B}"/>
          </ac:picMkLst>
        </pc:picChg>
      </pc:sldChg>
      <pc:sldChg chg="delSp modSp add">
        <pc:chgData name="Md Kauser Ahmmed" userId="81e39d19-8d5c-4ffe-9a82-20799efac8e0" providerId="ADAL" clId="{D547D0D1-B110-4F59-9D39-73A9B9502D8A}" dt="2021-01-08T17:28:17.881" v="125" actId="122"/>
        <pc:sldMkLst>
          <pc:docMk/>
          <pc:sldMk cId="480839413" sldId="303"/>
        </pc:sldMkLst>
        <pc:spChg chg="mod">
          <ac:chgData name="Md Kauser Ahmmed" userId="81e39d19-8d5c-4ffe-9a82-20799efac8e0" providerId="ADAL" clId="{D547D0D1-B110-4F59-9D39-73A9B9502D8A}" dt="2021-01-08T17:28:17.881" v="125" actId="122"/>
          <ac:spMkLst>
            <pc:docMk/>
            <pc:sldMk cId="480839413" sldId="303"/>
            <ac:spMk id="2" creationId="{926FDCFF-B3C1-4CC2-8B44-72364F065E22}"/>
          </ac:spMkLst>
        </pc:spChg>
        <pc:spChg chg="del">
          <ac:chgData name="Md Kauser Ahmmed" userId="81e39d19-8d5c-4ffe-9a82-20799efac8e0" providerId="ADAL" clId="{D547D0D1-B110-4F59-9D39-73A9B9502D8A}" dt="2021-01-08T17:28:14.547" v="124" actId="478"/>
          <ac:spMkLst>
            <pc:docMk/>
            <pc:sldMk cId="480839413" sldId="303"/>
            <ac:spMk id="3" creationId="{C6D0C79A-9144-41AB-A318-79FBDAC40CE0}"/>
          </ac:spMkLst>
        </pc:spChg>
      </pc:sldChg>
    </pc:docChg>
  </pc:docChgLst>
  <pc:docChgLst>
    <pc:chgData name="Md Kauser Ahmmed" userId="81e39d19-8d5c-4ffe-9a82-20799efac8e0" providerId="ADAL" clId="{7322860B-D22A-4349-A047-66629E6B541C}"/>
    <pc:docChg chg="undo custSel mod addSld delSld modSld">
      <pc:chgData name="Md Kauser Ahmmed" userId="81e39d19-8d5c-4ffe-9a82-20799efac8e0" providerId="ADAL" clId="{7322860B-D22A-4349-A047-66629E6B541C}" dt="2020-12-18T20:55:55.418" v="323" actId="20577"/>
      <pc:docMkLst>
        <pc:docMk/>
      </pc:docMkLst>
      <pc:sldChg chg="modSp">
        <pc:chgData name="Md Kauser Ahmmed" userId="81e39d19-8d5c-4ffe-9a82-20799efac8e0" providerId="ADAL" clId="{7322860B-D22A-4349-A047-66629E6B541C}" dt="2020-12-18T20:55:55.418" v="323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7322860B-D22A-4349-A047-66629E6B541C}" dt="2020-12-18T20:55:55.418" v="323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del">
        <pc:chgData name="Md Kauser Ahmmed" userId="81e39d19-8d5c-4ffe-9a82-20799efac8e0" providerId="ADAL" clId="{7322860B-D22A-4349-A047-66629E6B541C}" dt="2020-12-18T18:47:45.409" v="122" actId="2696"/>
        <pc:sldMkLst>
          <pc:docMk/>
          <pc:sldMk cId="4056875156" sldId="259"/>
        </pc:sldMkLst>
      </pc:sldChg>
      <pc:sldChg chg="modSp">
        <pc:chgData name="Md Kauser Ahmmed" userId="81e39d19-8d5c-4ffe-9a82-20799efac8e0" providerId="ADAL" clId="{7322860B-D22A-4349-A047-66629E6B541C}" dt="2020-12-18T18:46:26.494" v="16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7322860B-D22A-4349-A047-66629E6B541C}" dt="2020-12-18T18:46:26.494" v="16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7322860B-D22A-4349-A047-66629E6B541C}" dt="2020-12-18T18:47:45.069" v="118" actId="2696"/>
        <pc:sldMkLst>
          <pc:docMk/>
          <pc:sldMk cId="1493241202" sldId="289"/>
        </pc:sldMkLst>
      </pc:sldChg>
      <pc:sldChg chg="del">
        <pc:chgData name="Md Kauser Ahmmed" userId="81e39d19-8d5c-4ffe-9a82-20799efac8e0" providerId="ADAL" clId="{7322860B-D22A-4349-A047-66629E6B541C}" dt="2020-12-18T18:47:45.396" v="121" actId="2696"/>
        <pc:sldMkLst>
          <pc:docMk/>
          <pc:sldMk cId="3625187802" sldId="290"/>
        </pc:sldMkLst>
      </pc:sldChg>
      <pc:sldChg chg="del">
        <pc:chgData name="Md Kauser Ahmmed" userId="81e39d19-8d5c-4ffe-9a82-20799efac8e0" providerId="ADAL" clId="{7322860B-D22A-4349-A047-66629E6B541C}" dt="2020-12-18T18:47:45.420" v="12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7322860B-D22A-4349-A047-66629E6B541C}" dt="2020-12-18T18:47:45.094" v="119" actId="2696"/>
        <pc:sldMkLst>
          <pc:docMk/>
          <pc:sldMk cId="2643112249" sldId="293"/>
        </pc:sldMkLst>
      </pc:sldChg>
      <pc:sldChg chg="del">
        <pc:chgData name="Md Kauser Ahmmed" userId="81e39d19-8d5c-4ffe-9a82-20799efac8e0" providerId="ADAL" clId="{7322860B-D22A-4349-A047-66629E6B541C}" dt="2020-12-18T18:47:45.151" v="120" actId="2696"/>
        <pc:sldMkLst>
          <pc:docMk/>
          <pc:sldMk cId="3806874064" sldId="294"/>
        </pc:sldMkLst>
      </pc:sldChg>
      <pc:sldChg chg="addSp delSp modSp">
        <pc:chgData name="Md Kauser Ahmmed" userId="81e39d19-8d5c-4ffe-9a82-20799efac8e0" providerId="ADAL" clId="{7322860B-D22A-4349-A047-66629E6B541C}" dt="2020-12-18T20:53:51.718" v="290" actId="20577"/>
        <pc:sldMkLst>
          <pc:docMk/>
          <pc:sldMk cId="1513331418" sldId="295"/>
        </pc:sldMkLst>
        <pc:spChg chg="mod">
          <ac:chgData name="Md Kauser Ahmmed" userId="81e39d19-8d5c-4ffe-9a82-20799efac8e0" providerId="ADAL" clId="{7322860B-D22A-4349-A047-66629E6B541C}" dt="2020-12-18T18:49:00.481" v="167" actId="20577"/>
          <ac:spMkLst>
            <pc:docMk/>
            <pc:sldMk cId="1513331418" sldId="295"/>
            <ac:spMk id="2" creationId="{2EF97407-E221-4D0C-AEAF-23BC537FFDEE}"/>
          </ac:spMkLst>
        </pc:spChg>
        <pc:spChg chg="add del mod">
          <ac:chgData name="Md Kauser Ahmmed" userId="81e39d19-8d5c-4ffe-9a82-20799efac8e0" providerId="ADAL" clId="{7322860B-D22A-4349-A047-66629E6B541C}" dt="2020-12-18T18:49:49.337" v="169" actId="931"/>
          <ac:spMkLst>
            <pc:docMk/>
            <pc:sldMk cId="1513331418" sldId="295"/>
            <ac:spMk id="4" creationId="{58C40D2C-8CD6-4B78-8D9F-E8FEA9A8DCEE}"/>
          </ac:spMkLst>
        </pc:spChg>
        <pc:spChg chg="add mod">
          <ac:chgData name="Md Kauser Ahmmed" userId="81e39d19-8d5c-4ffe-9a82-20799efac8e0" providerId="ADAL" clId="{7322860B-D22A-4349-A047-66629E6B541C}" dt="2020-12-18T20:53:51.718" v="290" actId="20577"/>
          <ac:spMkLst>
            <pc:docMk/>
            <pc:sldMk cId="1513331418" sldId="295"/>
            <ac:spMk id="8" creationId="{3B6878E3-4B31-4D57-856A-0F36CA684A10}"/>
          </ac:spMkLst>
        </pc:spChg>
        <pc:picChg chg="del">
          <ac:chgData name="Md Kauser Ahmmed" userId="81e39d19-8d5c-4ffe-9a82-20799efac8e0" providerId="ADAL" clId="{7322860B-D22A-4349-A047-66629E6B541C}" dt="2020-12-18T18:49:03.264" v="168" actId="478"/>
          <ac:picMkLst>
            <pc:docMk/>
            <pc:sldMk cId="1513331418" sldId="295"/>
            <ac:picMk id="5" creationId="{F818A7FC-2579-4B83-9156-CD14163F6347}"/>
          </ac:picMkLst>
        </pc:picChg>
        <pc:picChg chg="add mod">
          <ac:chgData name="Md Kauser Ahmmed" userId="81e39d19-8d5c-4ffe-9a82-20799efac8e0" providerId="ADAL" clId="{7322860B-D22A-4349-A047-66629E6B541C}" dt="2020-12-18T18:50:03.410" v="172" actId="14100"/>
          <ac:picMkLst>
            <pc:docMk/>
            <pc:sldMk cId="1513331418" sldId="295"/>
            <ac:picMk id="7" creationId="{000637D3-D52E-48DC-92E7-B5775346292B}"/>
          </ac:picMkLst>
        </pc:picChg>
      </pc:sldChg>
      <pc:sldChg chg="del">
        <pc:chgData name="Md Kauser Ahmmed" userId="81e39d19-8d5c-4ffe-9a82-20799efac8e0" providerId="ADAL" clId="{7322860B-D22A-4349-A047-66629E6B541C}" dt="2020-12-18T18:50:55.366" v="190" actId="2696"/>
        <pc:sldMkLst>
          <pc:docMk/>
          <pc:sldMk cId="3201184893" sldId="296"/>
        </pc:sldMkLst>
      </pc:sldChg>
      <pc:sldChg chg="addSp delSp modSp">
        <pc:chgData name="Md Kauser Ahmmed" userId="81e39d19-8d5c-4ffe-9a82-20799efac8e0" providerId="ADAL" clId="{7322860B-D22A-4349-A047-66629E6B541C}" dt="2020-12-18T18:50:35.701" v="189" actId="1076"/>
        <pc:sldMkLst>
          <pc:docMk/>
          <pc:sldMk cId="3807525662" sldId="297"/>
        </pc:sldMkLst>
        <pc:spChg chg="mod">
          <ac:chgData name="Md Kauser Ahmmed" userId="81e39d19-8d5c-4ffe-9a82-20799efac8e0" providerId="ADAL" clId="{7322860B-D22A-4349-A047-66629E6B541C}" dt="2020-12-18T18:50:13.103" v="180" actId="20577"/>
          <ac:spMkLst>
            <pc:docMk/>
            <pc:sldMk cId="3807525662" sldId="297"/>
            <ac:spMk id="2" creationId="{9E230CAA-F5A8-4858-BB51-764A66846420}"/>
          </ac:spMkLst>
        </pc:spChg>
        <pc:spChg chg="add del mod">
          <ac:chgData name="Md Kauser Ahmmed" userId="81e39d19-8d5c-4ffe-9a82-20799efac8e0" providerId="ADAL" clId="{7322860B-D22A-4349-A047-66629E6B541C}" dt="2020-12-18T18:50:17.918" v="181" actId="478"/>
          <ac:spMkLst>
            <pc:docMk/>
            <pc:sldMk cId="3807525662" sldId="297"/>
            <ac:spMk id="4" creationId="{30BCDCEB-F912-4478-BE7F-98BBAC9659DD}"/>
          </ac:spMkLst>
        </pc:spChg>
        <pc:picChg chg="del">
          <ac:chgData name="Md Kauser Ahmmed" userId="81e39d19-8d5c-4ffe-9a82-20799efac8e0" providerId="ADAL" clId="{7322860B-D22A-4349-A047-66629E6B541C}" dt="2020-12-18T18:50:07.776" v="173" actId="478"/>
          <ac:picMkLst>
            <pc:docMk/>
            <pc:sldMk cId="3807525662" sldId="297"/>
            <ac:picMk id="5" creationId="{3E033F69-515D-48CA-A337-C51DA942D87F}"/>
          </ac:picMkLst>
        </pc:picChg>
        <pc:picChg chg="add mod">
          <ac:chgData name="Md Kauser Ahmmed" userId="81e39d19-8d5c-4ffe-9a82-20799efac8e0" providerId="ADAL" clId="{7322860B-D22A-4349-A047-66629E6B541C}" dt="2020-12-18T18:50:35.701" v="189" actId="1076"/>
          <ac:picMkLst>
            <pc:docMk/>
            <pc:sldMk cId="3807525662" sldId="297"/>
            <ac:picMk id="7" creationId="{65F69BDA-BBF4-44BD-9169-B71C33B66C5A}"/>
          </ac:picMkLst>
        </pc:picChg>
      </pc:sldChg>
      <pc:sldChg chg="del">
        <pc:chgData name="Md Kauser Ahmmed" userId="81e39d19-8d5c-4ffe-9a82-20799efac8e0" providerId="ADAL" clId="{7322860B-D22A-4349-A047-66629E6B541C}" dt="2020-12-18T18:50:55.403" v="191" actId="2696"/>
        <pc:sldMkLst>
          <pc:docMk/>
          <pc:sldMk cId="705476752" sldId="298"/>
        </pc:sldMkLst>
      </pc:sldChg>
      <pc:sldChg chg="del">
        <pc:chgData name="Md Kauser Ahmmed" userId="81e39d19-8d5c-4ffe-9a82-20799efac8e0" providerId="ADAL" clId="{7322860B-D22A-4349-A047-66629E6B541C}" dt="2020-12-18T18:50:55.416" v="192" actId="2696"/>
        <pc:sldMkLst>
          <pc:docMk/>
          <pc:sldMk cId="2179309757" sldId="299"/>
        </pc:sldMkLst>
      </pc:sldChg>
      <pc:sldChg chg="addSp delSp modSp add mod setBg">
        <pc:chgData name="Md Kauser Ahmmed" userId="81e39d19-8d5c-4ffe-9a82-20799efac8e0" providerId="ADAL" clId="{7322860B-D22A-4349-A047-66629E6B541C}" dt="2020-12-18T18:51:42.929" v="203" actId="20577"/>
        <pc:sldMkLst>
          <pc:docMk/>
          <pc:sldMk cId="1214710789" sldId="300"/>
        </pc:sldMkLst>
        <pc:spChg chg="mod">
          <ac:chgData name="Md Kauser Ahmmed" userId="81e39d19-8d5c-4ffe-9a82-20799efac8e0" providerId="ADAL" clId="{7322860B-D22A-4349-A047-66629E6B541C}" dt="2020-12-18T18:48:50.240" v="160" actId="26606"/>
          <ac:spMkLst>
            <pc:docMk/>
            <pc:sldMk cId="1214710789" sldId="300"/>
            <ac:spMk id="2" creationId="{E52EC297-98CF-4213-A4C5-C4E7576E5F80}"/>
          </ac:spMkLst>
        </pc:spChg>
        <pc:spChg chg="del">
          <ac:chgData name="Md Kauser Ahmmed" userId="81e39d19-8d5c-4ffe-9a82-20799efac8e0" providerId="ADAL" clId="{7322860B-D22A-4349-A047-66629E6B541C}" dt="2020-12-18T18:48:08.974" v="158" actId="478"/>
          <ac:spMkLst>
            <pc:docMk/>
            <pc:sldMk cId="1214710789" sldId="300"/>
            <ac:spMk id="3" creationId="{6F855609-5FFB-4264-AA6B-742ED890D6AF}"/>
          </ac:spMkLst>
        </pc:spChg>
        <pc:graphicFrameChg chg="add mod modGraphic">
          <ac:chgData name="Md Kauser Ahmmed" userId="81e39d19-8d5c-4ffe-9a82-20799efac8e0" providerId="ADAL" clId="{7322860B-D22A-4349-A047-66629E6B541C}" dt="2020-12-18T18:51:42.929" v="203" actId="20577"/>
          <ac:graphicFrameMkLst>
            <pc:docMk/>
            <pc:sldMk cId="1214710789" sldId="300"/>
            <ac:graphicFrameMk id="4" creationId="{2BC8952C-5341-428B-8CFA-1782815E355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8, 2021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214203" y="2006649"/>
            <a:ext cx="10133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Stack graph for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Infomap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kernels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Prefetching</a:t>
            </a:r>
          </a:p>
          <a:p>
            <a:pPr lvl="0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EC297-98CF-4213-A4C5-C4E7576E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802A38-5F04-46CC-8113-B2E7839E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34753"/>
              </p:ext>
            </p:extLst>
          </p:nvPr>
        </p:nvGraphicFramePr>
        <p:xfrm>
          <a:off x="838200" y="2014668"/>
          <a:ext cx="10512548" cy="4111822"/>
        </p:xfrm>
        <a:graphic>
          <a:graphicData uri="http://schemas.openxmlformats.org/drawingml/2006/table">
            <a:tbl>
              <a:tblPr firstRow="1" firstCol="1" bandRow="1"/>
              <a:tblGrid>
                <a:gridCol w="2486070">
                  <a:extLst>
                    <a:ext uri="{9D8B030D-6E8A-4147-A177-3AD203B41FA5}">
                      <a16:colId xmlns:a16="http://schemas.microsoft.com/office/drawing/2014/main" val="269729463"/>
                    </a:ext>
                  </a:extLst>
                </a:gridCol>
                <a:gridCol w="4194285">
                  <a:extLst>
                    <a:ext uri="{9D8B030D-6E8A-4147-A177-3AD203B41FA5}">
                      <a16:colId xmlns:a16="http://schemas.microsoft.com/office/drawing/2014/main" val="1883880783"/>
                    </a:ext>
                  </a:extLst>
                </a:gridCol>
                <a:gridCol w="3832193">
                  <a:extLst>
                    <a:ext uri="{9D8B030D-6E8A-4147-A177-3AD203B41FA5}">
                      <a16:colId xmlns:a16="http://schemas.microsoft.com/office/drawing/2014/main" val="3742170581"/>
                    </a:ext>
                  </a:extLst>
                </a:gridCol>
              </a:tblGrid>
              <a:tr h="108644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Graphname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Vertices (million)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Edges (million)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694442"/>
                  </a:ext>
                </a:extLst>
              </a:tr>
              <a:tr h="60507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Orkut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3.07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351492"/>
                  </a:ext>
                </a:extLst>
              </a:tr>
              <a:tr h="60507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Libjournal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19404"/>
                  </a:ext>
                </a:extLst>
              </a:tr>
              <a:tr h="60507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Soc-</a:t>
                      </a:r>
                      <a:r>
                        <a:rPr lang="en-US" sz="30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Pokec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1.63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30.6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30916"/>
                  </a:ext>
                </a:extLst>
              </a:tr>
              <a:tr h="60507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Youtube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1.13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2.98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962511"/>
                  </a:ext>
                </a:extLst>
              </a:tr>
              <a:tr h="60507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DBLP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027" marR="184027" marT="2555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41883-AB38-4B86-A3AC-DC5EFBB7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breakdown (%) of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Infomap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kernels (Cori KNL)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478E69C-A7D5-4EC8-883A-FA269304D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" y="1845426"/>
            <a:ext cx="9369057" cy="4450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FAFA5-919E-4678-BB71-D17C0F208F92}"/>
              </a:ext>
            </a:extLst>
          </p:cNvPr>
          <p:cNvSpPr txBox="1"/>
          <p:nvPr/>
        </p:nvSpPr>
        <p:spPr>
          <a:xfrm>
            <a:off x="1022888" y="6318310"/>
            <a:ext cx="99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computation is done in 4 MPI processes, each running 68 OpenMP threads</a:t>
            </a:r>
          </a:p>
        </p:txBody>
      </p:sp>
    </p:spTree>
    <p:extLst>
      <p:ext uri="{BB962C8B-B14F-4D97-AF65-F5344CB8AC3E}">
        <p14:creationId xmlns:p14="http://schemas.microsoft.com/office/powerpoint/2010/main" val="18817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68D8C-7657-4DA5-998E-F75BF7D9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Time breakdown (%) of Infomap kernels (Cori KNL)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B41D15C-1126-45AE-99AA-C9EE1D4D7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2" r="-1" b="1774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9A7A12-05D1-4545-A327-191B737EC920}"/>
              </a:ext>
            </a:extLst>
          </p:cNvPr>
          <p:cNvSpPr txBox="1"/>
          <p:nvPr/>
        </p:nvSpPr>
        <p:spPr>
          <a:xfrm>
            <a:off x="1022888" y="6318310"/>
            <a:ext cx="99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computation is done in 4 MPI processes, each running 68 OpenMP threads</a:t>
            </a:r>
          </a:p>
        </p:txBody>
      </p:sp>
    </p:spTree>
    <p:extLst>
      <p:ext uri="{BB962C8B-B14F-4D97-AF65-F5344CB8AC3E}">
        <p14:creationId xmlns:p14="http://schemas.microsoft.com/office/powerpoint/2010/main" val="245432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DCFF-B3C1-4CC2-8B44-72364F06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8083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7407-E221-4D0C-AEAF-23BC537F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 (%) of </a:t>
            </a:r>
            <a:r>
              <a:rPr lang="en-US" dirty="0" err="1"/>
              <a:t>Infomap</a:t>
            </a:r>
            <a:r>
              <a:rPr lang="en-US" dirty="0"/>
              <a:t> kernels (LONI)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00637D3-D52E-48DC-92E7-B57753462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84278"/>
            <a:ext cx="9753600" cy="46340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6878E3-4B31-4D57-856A-0F36CA684A10}"/>
              </a:ext>
            </a:extLst>
          </p:cNvPr>
          <p:cNvSpPr txBox="1"/>
          <p:nvPr/>
        </p:nvSpPr>
        <p:spPr>
          <a:xfrm>
            <a:off x="1022888" y="6318310"/>
            <a:ext cx="99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computation is done in 4 MPI processes, each running 10 OpenMP threads</a:t>
            </a:r>
          </a:p>
        </p:txBody>
      </p:sp>
    </p:spTree>
    <p:extLst>
      <p:ext uri="{BB962C8B-B14F-4D97-AF65-F5344CB8AC3E}">
        <p14:creationId xmlns:p14="http://schemas.microsoft.com/office/powerpoint/2010/main" val="151333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0CAA-F5A8-4858-BB51-764A6684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 of </a:t>
            </a:r>
            <a:r>
              <a:rPr lang="en-US" dirty="0" err="1"/>
              <a:t>Infomap</a:t>
            </a:r>
            <a:r>
              <a:rPr lang="en-US" dirty="0"/>
              <a:t> kernels (LONI)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5F69BDA-BBF4-44BD-9169-B71C33B6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95" y="1690688"/>
            <a:ext cx="10025410" cy="47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130</Words>
  <Application>Microsoft Office PowerPoint</Application>
  <PresentationFormat>Widescreen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Weekly Meeting</vt:lpstr>
      <vt:lpstr>PowerPoint Presentation</vt:lpstr>
      <vt:lpstr>Network Dataset</vt:lpstr>
      <vt:lpstr>Time breakdown (%) of Infomap kernels (Cori KNL)</vt:lpstr>
      <vt:lpstr>Time breakdown (%) of Infomap kernels (Cori KNL)</vt:lpstr>
      <vt:lpstr>Appendix</vt:lpstr>
      <vt:lpstr>Time breakdown (%) of Infomap kernels (LONI)</vt:lpstr>
      <vt:lpstr>Time breakdown of Infomap kernels (LONI)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2021-01-08T17:27:49Z</dcterms:created>
  <dcterms:modified xsi:type="dcterms:W3CDTF">2021-01-08T18:17:14Z</dcterms:modified>
</cp:coreProperties>
</file>