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78C927-6E08-4053-9AC1-8938A62D7E92}" v="30" dt="2020-12-02T04:29:00.7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 Kauser Ahmmed" userId="81e39d19-8d5c-4ffe-9a82-20799efac8e0" providerId="ADAL" clId="{3378C927-6E08-4053-9AC1-8938A62D7E92}"/>
    <pc:docChg chg="undo custSel mod addSld modSld">
      <pc:chgData name="Md Kauser Ahmmed" userId="81e39d19-8d5c-4ffe-9a82-20799efac8e0" providerId="ADAL" clId="{3378C927-6E08-4053-9AC1-8938A62D7E92}" dt="2020-12-02T04:29:07.755" v="608" actId="1076"/>
      <pc:docMkLst>
        <pc:docMk/>
      </pc:docMkLst>
      <pc:sldChg chg="modSp add">
        <pc:chgData name="Md Kauser Ahmmed" userId="81e39d19-8d5c-4ffe-9a82-20799efac8e0" providerId="ADAL" clId="{3378C927-6E08-4053-9AC1-8938A62D7E92}" dt="2020-11-20T18:20:55.737" v="35" actId="20577"/>
        <pc:sldMkLst>
          <pc:docMk/>
          <pc:sldMk cId="3744648417" sldId="256"/>
        </pc:sldMkLst>
        <pc:spChg chg="mod">
          <ac:chgData name="Md Kauser Ahmmed" userId="81e39d19-8d5c-4ffe-9a82-20799efac8e0" providerId="ADAL" clId="{3378C927-6E08-4053-9AC1-8938A62D7E92}" dt="2020-11-20T18:20:48.148" v="16" actId="20577"/>
          <ac:spMkLst>
            <pc:docMk/>
            <pc:sldMk cId="3744648417" sldId="256"/>
            <ac:spMk id="2" creationId="{410B5D22-CA29-4AE0-B2DC-C4BFA87EC2AF}"/>
          </ac:spMkLst>
        </pc:spChg>
        <pc:spChg chg="mod">
          <ac:chgData name="Md Kauser Ahmmed" userId="81e39d19-8d5c-4ffe-9a82-20799efac8e0" providerId="ADAL" clId="{3378C927-6E08-4053-9AC1-8938A62D7E92}" dt="2020-11-20T18:20:55.737" v="35" actId="20577"/>
          <ac:spMkLst>
            <pc:docMk/>
            <pc:sldMk cId="3744648417" sldId="256"/>
            <ac:spMk id="3" creationId="{4E43C310-DA8C-48EB-9131-6BD1DA4F1108}"/>
          </ac:spMkLst>
        </pc:spChg>
      </pc:sldChg>
      <pc:sldChg chg="addSp delSp modSp add mod setBg">
        <pc:chgData name="Md Kauser Ahmmed" userId="81e39d19-8d5c-4ffe-9a82-20799efac8e0" providerId="ADAL" clId="{3378C927-6E08-4053-9AC1-8938A62D7E92}" dt="2020-11-20T18:24:21.020" v="281" actId="20577"/>
        <pc:sldMkLst>
          <pc:docMk/>
          <pc:sldMk cId="3839882351" sldId="257"/>
        </pc:sldMkLst>
        <pc:spChg chg="mod">
          <ac:chgData name="Md Kauser Ahmmed" userId="81e39d19-8d5c-4ffe-9a82-20799efac8e0" providerId="ADAL" clId="{3378C927-6E08-4053-9AC1-8938A62D7E92}" dt="2020-11-20T18:23:15.611" v="168" actId="26606"/>
          <ac:spMkLst>
            <pc:docMk/>
            <pc:sldMk cId="3839882351" sldId="257"/>
            <ac:spMk id="2" creationId="{97482FF0-2CDE-47B8-953B-D724536C9AFC}"/>
          </ac:spMkLst>
        </pc:spChg>
        <pc:spChg chg="add del">
          <ac:chgData name="Md Kauser Ahmmed" userId="81e39d19-8d5c-4ffe-9a82-20799efac8e0" providerId="ADAL" clId="{3378C927-6E08-4053-9AC1-8938A62D7E92}" dt="2020-11-20T18:21:47.643" v="93" actId="478"/>
          <ac:spMkLst>
            <pc:docMk/>
            <pc:sldMk cId="3839882351" sldId="257"/>
            <ac:spMk id="3" creationId="{05E96D00-7ABE-4DAF-A368-289DA4B5D7AC}"/>
          </ac:spMkLst>
        </pc:spChg>
        <pc:spChg chg="add del mod">
          <ac:chgData name="Md Kauser Ahmmed" userId="81e39d19-8d5c-4ffe-9a82-20799efac8e0" providerId="ADAL" clId="{3378C927-6E08-4053-9AC1-8938A62D7E92}" dt="2020-11-20T18:23:04.443" v="153" actId="478"/>
          <ac:spMkLst>
            <pc:docMk/>
            <pc:sldMk cId="3839882351" sldId="257"/>
            <ac:spMk id="6" creationId="{5C580468-22C5-4049-AC7C-DB191FC6D1B7}"/>
          </ac:spMkLst>
        </pc:spChg>
        <pc:spChg chg="add mod">
          <ac:chgData name="Md Kauser Ahmmed" userId="81e39d19-8d5c-4ffe-9a82-20799efac8e0" providerId="ADAL" clId="{3378C927-6E08-4053-9AC1-8938A62D7E92}" dt="2020-11-20T18:24:21.020" v="281" actId="20577"/>
          <ac:spMkLst>
            <pc:docMk/>
            <pc:sldMk cId="3839882351" sldId="257"/>
            <ac:spMk id="9" creationId="{1E5BDA3F-957E-46E6-ADB4-2380BC1CDAA5}"/>
          </ac:spMkLst>
        </pc:spChg>
        <pc:spChg chg="add del">
          <ac:chgData name="Md Kauser Ahmmed" userId="81e39d19-8d5c-4ffe-9a82-20799efac8e0" providerId="ADAL" clId="{3378C927-6E08-4053-9AC1-8938A62D7E92}" dt="2020-11-20T18:23:15.611" v="168" actId="26606"/>
          <ac:spMkLst>
            <pc:docMk/>
            <pc:sldMk cId="3839882351" sldId="257"/>
            <ac:spMk id="10" creationId="{1045B59B-615E-4718-A150-42DE5D03E1C8}"/>
          </ac:spMkLst>
        </pc:spChg>
        <pc:spChg chg="add del">
          <ac:chgData name="Md Kauser Ahmmed" userId="81e39d19-8d5c-4ffe-9a82-20799efac8e0" providerId="ADAL" clId="{3378C927-6E08-4053-9AC1-8938A62D7E92}" dt="2020-11-20T18:23:15.611" v="168" actId="26606"/>
          <ac:spMkLst>
            <pc:docMk/>
            <pc:sldMk cId="3839882351" sldId="257"/>
            <ac:spMk id="12" creationId="{D6CF29CD-38B8-4924-BA11-6D60517487EF}"/>
          </ac:spMkLst>
        </pc:spChg>
        <pc:spChg chg="add">
          <ac:chgData name="Md Kauser Ahmmed" userId="81e39d19-8d5c-4ffe-9a82-20799efac8e0" providerId="ADAL" clId="{3378C927-6E08-4053-9AC1-8938A62D7E92}" dt="2020-11-20T18:23:15.611" v="168" actId="26606"/>
          <ac:spMkLst>
            <pc:docMk/>
            <pc:sldMk cId="3839882351" sldId="257"/>
            <ac:spMk id="17" creationId="{2550BE34-C2B8-49B8-8519-67A8CAD51AE9}"/>
          </ac:spMkLst>
        </pc:spChg>
        <pc:spChg chg="add">
          <ac:chgData name="Md Kauser Ahmmed" userId="81e39d19-8d5c-4ffe-9a82-20799efac8e0" providerId="ADAL" clId="{3378C927-6E08-4053-9AC1-8938A62D7E92}" dt="2020-11-20T18:23:15.611" v="168" actId="26606"/>
          <ac:spMkLst>
            <pc:docMk/>
            <pc:sldMk cId="3839882351" sldId="257"/>
            <ac:spMk id="19" creationId="{A7457DD9-5A45-400A-AB4B-4B4EDECA25F1}"/>
          </ac:spMkLst>
        </pc:spChg>
        <pc:spChg chg="add">
          <ac:chgData name="Md Kauser Ahmmed" userId="81e39d19-8d5c-4ffe-9a82-20799efac8e0" providerId="ADAL" clId="{3378C927-6E08-4053-9AC1-8938A62D7E92}" dt="2020-11-20T18:23:15.611" v="168" actId="26606"/>
          <ac:spMkLst>
            <pc:docMk/>
            <pc:sldMk cId="3839882351" sldId="257"/>
            <ac:spMk id="21" creationId="{441CF7D6-A660-431A-B0BB-140A0D5556B6}"/>
          </ac:spMkLst>
        </pc:spChg>
        <pc:spChg chg="add">
          <ac:chgData name="Md Kauser Ahmmed" userId="81e39d19-8d5c-4ffe-9a82-20799efac8e0" providerId="ADAL" clId="{3378C927-6E08-4053-9AC1-8938A62D7E92}" dt="2020-11-20T18:23:15.611" v="168" actId="26606"/>
          <ac:spMkLst>
            <pc:docMk/>
            <pc:sldMk cId="3839882351" sldId="257"/>
            <ac:spMk id="23" creationId="{0570A85B-3810-4F95-97B0-CBF4CCDB381C}"/>
          </ac:spMkLst>
        </pc:spChg>
        <pc:graphicFrameChg chg="add del mod">
          <ac:chgData name="Md Kauser Ahmmed" userId="81e39d19-8d5c-4ffe-9a82-20799efac8e0" providerId="ADAL" clId="{3378C927-6E08-4053-9AC1-8938A62D7E92}" dt="2020-11-20T18:21:44.095" v="92"/>
          <ac:graphicFrameMkLst>
            <pc:docMk/>
            <pc:sldMk cId="3839882351" sldId="257"/>
            <ac:graphicFrameMk id="4" creationId="{F7CC64ED-73E6-4A80-A4D4-F2A2914D6C4B}"/>
          </ac:graphicFrameMkLst>
        </pc:graphicFrameChg>
        <pc:graphicFrameChg chg="add mod ord modGraphic">
          <ac:chgData name="Md Kauser Ahmmed" userId="81e39d19-8d5c-4ffe-9a82-20799efac8e0" providerId="ADAL" clId="{3378C927-6E08-4053-9AC1-8938A62D7E92}" dt="2020-11-20T18:23:15.611" v="168" actId="26606"/>
          <ac:graphicFrameMkLst>
            <pc:docMk/>
            <pc:sldMk cId="3839882351" sldId="257"/>
            <ac:graphicFrameMk id="5" creationId="{B775B4D7-2388-4D7F-9A12-89817F6E9991}"/>
          </ac:graphicFrameMkLst>
        </pc:graphicFrameChg>
      </pc:sldChg>
      <pc:sldChg chg="addSp delSp modSp add mod setBg">
        <pc:chgData name="Md Kauser Ahmmed" userId="81e39d19-8d5c-4ffe-9a82-20799efac8e0" providerId="ADAL" clId="{3378C927-6E08-4053-9AC1-8938A62D7E92}" dt="2020-11-20T18:25:06.850" v="362" actId="20577"/>
        <pc:sldMkLst>
          <pc:docMk/>
          <pc:sldMk cId="1356797981" sldId="258"/>
        </pc:sldMkLst>
        <pc:spChg chg="mod">
          <ac:chgData name="Md Kauser Ahmmed" userId="81e39d19-8d5c-4ffe-9a82-20799efac8e0" providerId="ADAL" clId="{3378C927-6E08-4053-9AC1-8938A62D7E92}" dt="2020-11-20T18:24:32.069" v="283" actId="26606"/>
          <ac:spMkLst>
            <pc:docMk/>
            <pc:sldMk cId="1356797981" sldId="258"/>
            <ac:spMk id="2" creationId="{D1BA8F45-CFDC-4D93-A954-CDA58FE18EA3}"/>
          </ac:spMkLst>
        </pc:spChg>
        <pc:spChg chg="del">
          <ac:chgData name="Md Kauser Ahmmed" userId="81e39d19-8d5c-4ffe-9a82-20799efac8e0" providerId="ADAL" clId="{3378C927-6E08-4053-9AC1-8938A62D7E92}" dt="2020-11-20T18:22:09.240" v="125" actId="478"/>
          <ac:spMkLst>
            <pc:docMk/>
            <pc:sldMk cId="1356797981" sldId="258"/>
            <ac:spMk id="3" creationId="{ACE30A97-2A20-427C-A114-DBB013E0BA12}"/>
          </ac:spMkLst>
        </pc:spChg>
        <pc:spChg chg="add mod">
          <ac:chgData name="Md Kauser Ahmmed" userId="81e39d19-8d5c-4ffe-9a82-20799efac8e0" providerId="ADAL" clId="{3378C927-6E08-4053-9AC1-8938A62D7E92}" dt="2020-11-20T18:25:06.850" v="362" actId="20577"/>
          <ac:spMkLst>
            <pc:docMk/>
            <pc:sldMk cId="1356797981" sldId="258"/>
            <ac:spMk id="7" creationId="{6D67DE74-455E-4A2C-BD30-A89F7EFAF0F9}"/>
          </ac:spMkLst>
        </pc:spChg>
        <pc:spChg chg="add del">
          <ac:chgData name="Md Kauser Ahmmed" userId="81e39d19-8d5c-4ffe-9a82-20799efac8e0" providerId="ADAL" clId="{3378C927-6E08-4053-9AC1-8938A62D7E92}" dt="2020-11-20T18:24:32.069" v="283" actId="26606"/>
          <ac:spMkLst>
            <pc:docMk/>
            <pc:sldMk cId="1356797981" sldId="258"/>
            <ac:spMk id="9" creationId="{1045B59B-615E-4718-A150-42DE5D03E1C8}"/>
          </ac:spMkLst>
        </pc:spChg>
        <pc:spChg chg="add del">
          <ac:chgData name="Md Kauser Ahmmed" userId="81e39d19-8d5c-4ffe-9a82-20799efac8e0" providerId="ADAL" clId="{3378C927-6E08-4053-9AC1-8938A62D7E92}" dt="2020-11-20T18:24:32.069" v="283" actId="26606"/>
          <ac:spMkLst>
            <pc:docMk/>
            <pc:sldMk cId="1356797981" sldId="258"/>
            <ac:spMk id="11" creationId="{D6CF29CD-38B8-4924-BA11-6D60517487EF}"/>
          </ac:spMkLst>
        </pc:spChg>
        <pc:spChg chg="add">
          <ac:chgData name="Md Kauser Ahmmed" userId="81e39d19-8d5c-4ffe-9a82-20799efac8e0" providerId="ADAL" clId="{3378C927-6E08-4053-9AC1-8938A62D7E92}" dt="2020-11-20T18:24:32.069" v="283" actId="26606"/>
          <ac:spMkLst>
            <pc:docMk/>
            <pc:sldMk cId="1356797981" sldId="258"/>
            <ac:spMk id="16" creationId="{2550BE34-C2B8-49B8-8519-67A8CAD51AE9}"/>
          </ac:spMkLst>
        </pc:spChg>
        <pc:spChg chg="add">
          <ac:chgData name="Md Kauser Ahmmed" userId="81e39d19-8d5c-4ffe-9a82-20799efac8e0" providerId="ADAL" clId="{3378C927-6E08-4053-9AC1-8938A62D7E92}" dt="2020-11-20T18:24:32.069" v="283" actId="26606"/>
          <ac:spMkLst>
            <pc:docMk/>
            <pc:sldMk cId="1356797981" sldId="258"/>
            <ac:spMk id="18" creationId="{A7457DD9-5A45-400A-AB4B-4B4EDECA25F1}"/>
          </ac:spMkLst>
        </pc:spChg>
        <pc:spChg chg="add">
          <ac:chgData name="Md Kauser Ahmmed" userId="81e39d19-8d5c-4ffe-9a82-20799efac8e0" providerId="ADAL" clId="{3378C927-6E08-4053-9AC1-8938A62D7E92}" dt="2020-11-20T18:24:32.069" v="283" actId="26606"/>
          <ac:spMkLst>
            <pc:docMk/>
            <pc:sldMk cId="1356797981" sldId="258"/>
            <ac:spMk id="20" creationId="{441CF7D6-A660-431A-B0BB-140A0D5556B6}"/>
          </ac:spMkLst>
        </pc:spChg>
        <pc:spChg chg="add">
          <ac:chgData name="Md Kauser Ahmmed" userId="81e39d19-8d5c-4ffe-9a82-20799efac8e0" providerId="ADAL" clId="{3378C927-6E08-4053-9AC1-8938A62D7E92}" dt="2020-11-20T18:24:32.069" v="283" actId="26606"/>
          <ac:spMkLst>
            <pc:docMk/>
            <pc:sldMk cId="1356797981" sldId="258"/>
            <ac:spMk id="22" creationId="{0570A85B-3810-4F95-97B0-CBF4CCDB381C}"/>
          </ac:spMkLst>
        </pc:spChg>
        <pc:graphicFrameChg chg="add mod ord modGraphic">
          <ac:chgData name="Md Kauser Ahmmed" userId="81e39d19-8d5c-4ffe-9a82-20799efac8e0" providerId="ADAL" clId="{3378C927-6E08-4053-9AC1-8938A62D7E92}" dt="2020-11-20T18:24:32.069" v="283" actId="26606"/>
          <ac:graphicFrameMkLst>
            <pc:docMk/>
            <pc:sldMk cId="1356797981" sldId="258"/>
            <ac:graphicFrameMk id="4" creationId="{28965A89-0537-4F1F-965E-E7CEED7CA0A5}"/>
          </ac:graphicFrameMkLst>
        </pc:graphicFrameChg>
      </pc:sldChg>
      <pc:sldChg chg="addSp delSp modSp add mod setBg">
        <pc:chgData name="Md Kauser Ahmmed" userId="81e39d19-8d5c-4ffe-9a82-20799efac8e0" providerId="ADAL" clId="{3378C927-6E08-4053-9AC1-8938A62D7E92}" dt="2020-12-02T04:13:19.564" v="425" actId="1035"/>
        <pc:sldMkLst>
          <pc:docMk/>
          <pc:sldMk cId="1818234377" sldId="259"/>
        </pc:sldMkLst>
        <pc:spChg chg="mod">
          <ac:chgData name="Md Kauser Ahmmed" userId="81e39d19-8d5c-4ffe-9a82-20799efac8e0" providerId="ADAL" clId="{3378C927-6E08-4053-9AC1-8938A62D7E92}" dt="2020-12-02T04:13:19.564" v="425" actId="1035"/>
          <ac:spMkLst>
            <pc:docMk/>
            <pc:sldMk cId="1818234377" sldId="259"/>
            <ac:spMk id="2" creationId="{EB36C042-1EAC-4B73-B857-91AB212D01A5}"/>
          </ac:spMkLst>
        </pc:spChg>
        <pc:spChg chg="del">
          <ac:chgData name="Md Kauser Ahmmed" userId="81e39d19-8d5c-4ffe-9a82-20799efac8e0" providerId="ADAL" clId="{3378C927-6E08-4053-9AC1-8938A62D7E92}" dt="2020-12-02T04:12:03.100" v="406" actId="478"/>
          <ac:spMkLst>
            <pc:docMk/>
            <pc:sldMk cId="1818234377" sldId="259"/>
            <ac:spMk id="3" creationId="{8E6D1DAA-0521-46F8-8FA8-D20BE91564DF}"/>
          </ac:spMkLst>
        </pc:spChg>
        <pc:spChg chg="add del">
          <ac:chgData name="Md Kauser Ahmmed" userId="81e39d19-8d5c-4ffe-9a82-20799efac8e0" providerId="ADAL" clId="{3378C927-6E08-4053-9AC1-8938A62D7E92}" dt="2020-12-02T04:12:48.958" v="411" actId="26606"/>
          <ac:spMkLst>
            <pc:docMk/>
            <pc:sldMk cId="1818234377" sldId="259"/>
            <ac:spMk id="10" creationId="{53F29798-D584-4792-9B62-3F5F5C36D619}"/>
          </ac:spMkLst>
        </pc:spChg>
        <pc:picChg chg="add mod">
          <ac:chgData name="Md Kauser Ahmmed" userId="81e39d19-8d5c-4ffe-9a82-20799efac8e0" providerId="ADAL" clId="{3378C927-6E08-4053-9AC1-8938A62D7E92}" dt="2020-12-02T04:13:02.892" v="415" actId="1076"/>
          <ac:picMkLst>
            <pc:docMk/>
            <pc:sldMk cId="1818234377" sldId="259"/>
            <ac:picMk id="5" creationId="{BF40BA00-D1C9-460C-8644-11E87BDB11A2}"/>
          </ac:picMkLst>
        </pc:picChg>
      </pc:sldChg>
      <pc:sldChg chg="addSp delSp modSp add">
        <pc:chgData name="Md Kauser Ahmmed" userId="81e39d19-8d5c-4ffe-9a82-20799efac8e0" providerId="ADAL" clId="{3378C927-6E08-4053-9AC1-8938A62D7E92}" dt="2020-12-02T04:14:03.813" v="450" actId="1076"/>
        <pc:sldMkLst>
          <pc:docMk/>
          <pc:sldMk cId="2858961048" sldId="260"/>
        </pc:sldMkLst>
        <pc:spChg chg="mod">
          <ac:chgData name="Md Kauser Ahmmed" userId="81e39d19-8d5c-4ffe-9a82-20799efac8e0" providerId="ADAL" clId="{3378C927-6E08-4053-9AC1-8938A62D7E92}" dt="2020-12-02T04:13:39.557" v="444" actId="20577"/>
          <ac:spMkLst>
            <pc:docMk/>
            <pc:sldMk cId="2858961048" sldId="260"/>
            <ac:spMk id="2" creationId="{4A01E8C1-10B4-42E8-A44A-A44C7E0A4067}"/>
          </ac:spMkLst>
        </pc:spChg>
        <pc:spChg chg="del">
          <ac:chgData name="Md Kauser Ahmmed" userId="81e39d19-8d5c-4ffe-9a82-20799efac8e0" providerId="ADAL" clId="{3378C927-6E08-4053-9AC1-8938A62D7E92}" dt="2020-12-02T04:13:44.745" v="445" actId="478"/>
          <ac:spMkLst>
            <pc:docMk/>
            <pc:sldMk cId="2858961048" sldId="260"/>
            <ac:spMk id="3" creationId="{27ECB74D-1412-4B6C-9DBA-70A8C609B848}"/>
          </ac:spMkLst>
        </pc:spChg>
        <pc:picChg chg="add mod">
          <ac:chgData name="Md Kauser Ahmmed" userId="81e39d19-8d5c-4ffe-9a82-20799efac8e0" providerId="ADAL" clId="{3378C927-6E08-4053-9AC1-8938A62D7E92}" dt="2020-12-02T04:14:03.813" v="450" actId="1076"/>
          <ac:picMkLst>
            <pc:docMk/>
            <pc:sldMk cId="2858961048" sldId="260"/>
            <ac:picMk id="5" creationId="{56CA549D-CF2E-4141-BD3F-C8E1A2C23A68}"/>
          </ac:picMkLst>
        </pc:picChg>
      </pc:sldChg>
      <pc:sldChg chg="addSp delSp modSp add">
        <pc:chgData name="Md Kauser Ahmmed" userId="81e39d19-8d5c-4ffe-9a82-20799efac8e0" providerId="ADAL" clId="{3378C927-6E08-4053-9AC1-8938A62D7E92}" dt="2020-12-02T04:17:51.380" v="567" actId="14100"/>
        <pc:sldMkLst>
          <pc:docMk/>
          <pc:sldMk cId="2204557558" sldId="261"/>
        </pc:sldMkLst>
        <pc:spChg chg="mod">
          <ac:chgData name="Md Kauser Ahmmed" userId="81e39d19-8d5c-4ffe-9a82-20799efac8e0" providerId="ADAL" clId="{3378C927-6E08-4053-9AC1-8938A62D7E92}" dt="2020-12-02T04:17:51.380" v="567" actId="14100"/>
          <ac:spMkLst>
            <pc:docMk/>
            <pc:sldMk cId="2204557558" sldId="261"/>
            <ac:spMk id="2" creationId="{49B70D74-E30E-4885-913B-A422FA10E2CD}"/>
          </ac:spMkLst>
        </pc:spChg>
        <pc:spChg chg="del">
          <ac:chgData name="Md Kauser Ahmmed" userId="81e39d19-8d5c-4ffe-9a82-20799efac8e0" providerId="ADAL" clId="{3378C927-6E08-4053-9AC1-8938A62D7E92}" dt="2020-12-02T04:14:47.069" v="475" actId="478"/>
          <ac:spMkLst>
            <pc:docMk/>
            <pc:sldMk cId="2204557558" sldId="261"/>
            <ac:spMk id="3" creationId="{35E1242B-F90F-448D-ABFB-7F4B6D8ED0E8}"/>
          </ac:spMkLst>
        </pc:spChg>
        <pc:picChg chg="add mod">
          <ac:chgData name="Md Kauser Ahmmed" userId="81e39d19-8d5c-4ffe-9a82-20799efac8e0" providerId="ADAL" clId="{3378C927-6E08-4053-9AC1-8938A62D7E92}" dt="2020-12-02T04:15:08.988" v="480" actId="1076"/>
          <ac:picMkLst>
            <pc:docMk/>
            <pc:sldMk cId="2204557558" sldId="261"/>
            <ac:picMk id="5" creationId="{12F97E01-B9B3-4FCE-BD7A-17A941DC4C34}"/>
          </ac:picMkLst>
        </pc:picChg>
      </pc:sldChg>
      <pc:sldChg chg="addSp delSp modSp add">
        <pc:chgData name="Md Kauser Ahmmed" userId="81e39d19-8d5c-4ffe-9a82-20799efac8e0" providerId="ADAL" clId="{3378C927-6E08-4053-9AC1-8938A62D7E92}" dt="2020-12-02T04:17:37.941" v="566" actId="14100"/>
        <pc:sldMkLst>
          <pc:docMk/>
          <pc:sldMk cId="2260311622" sldId="262"/>
        </pc:sldMkLst>
        <pc:spChg chg="mod">
          <ac:chgData name="Md Kauser Ahmmed" userId="81e39d19-8d5c-4ffe-9a82-20799efac8e0" providerId="ADAL" clId="{3378C927-6E08-4053-9AC1-8938A62D7E92}" dt="2020-12-02T04:17:37.941" v="566" actId="14100"/>
          <ac:spMkLst>
            <pc:docMk/>
            <pc:sldMk cId="2260311622" sldId="262"/>
            <ac:spMk id="2" creationId="{FD5DC3D6-8B8A-4DA5-A0BA-C74082A1EAD5}"/>
          </ac:spMkLst>
        </pc:spChg>
        <pc:spChg chg="del">
          <ac:chgData name="Md Kauser Ahmmed" userId="81e39d19-8d5c-4ffe-9a82-20799efac8e0" providerId="ADAL" clId="{3378C927-6E08-4053-9AC1-8938A62D7E92}" dt="2020-12-02T04:15:36.441" v="511" actId="478"/>
          <ac:spMkLst>
            <pc:docMk/>
            <pc:sldMk cId="2260311622" sldId="262"/>
            <ac:spMk id="3" creationId="{014D21D7-8F87-413D-80A0-4C657960224B}"/>
          </ac:spMkLst>
        </pc:spChg>
        <pc:picChg chg="add mod">
          <ac:chgData name="Md Kauser Ahmmed" userId="81e39d19-8d5c-4ffe-9a82-20799efac8e0" providerId="ADAL" clId="{3378C927-6E08-4053-9AC1-8938A62D7E92}" dt="2020-12-02T04:15:57.476" v="520" actId="1076"/>
          <ac:picMkLst>
            <pc:docMk/>
            <pc:sldMk cId="2260311622" sldId="262"/>
            <ac:picMk id="5" creationId="{B15C0A5C-B2C9-4F47-94B8-4EBBCACE6D6F}"/>
          </ac:picMkLst>
        </pc:picChg>
      </pc:sldChg>
      <pc:sldChg chg="addSp delSp modSp add">
        <pc:chgData name="Md Kauser Ahmmed" userId="81e39d19-8d5c-4ffe-9a82-20799efac8e0" providerId="ADAL" clId="{3378C927-6E08-4053-9AC1-8938A62D7E92}" dt="2020-12-02T04:16:57.484" v="564" actId="14100"/>
        <pc:sldMkLst>
          <pc:docMk/>
          <pc:sldMk cId="755429826" sldId="263"/>
        </pc:sldMkLst>
        <pc:spChg chg="mod">
          <ac:chgData name="Md Kauser Ahmmed" userId="81e39d19-8d5c-4ffe-9a82-20799efac8e0" providerId="ADAL" clId="{3378C927-6E08-4053-9AC1-8938A62D7E92}" dt="2020-12-02T04:16:57.484" v="564" actId="14100"/>
          <ac:spMkLst>
            <pc:docMk/>
            <pc:sldMk cId="755429826" sldId="263"/>
            <ac:spMk id="2" creationId="{1E30BA6F-2CB4-4E13-97C3-A17E0D781E70}"/>
          </ac:spMkLst>
        </pc:spChg>
        <pc:spChg chg="del">
          <ac:chgData name="Md Kauser Ahmmed" userId="81e39d19-8d5c-4ffe-9a82-20799efac8e0" providerId="ADAL" clId="{3378C927-6E08-4053-9AC1-8938A62D7E92}" dt="2020-12-02T04:16:25.623" v="557" actId="478"/>
          <ac:spMkLst>
            <pc:docMk/>
            <pc:sldMk cId="755429826" sldId="263"/>
            <ac:spMk id="3" creationId="{6752A4F3-77B0-4F53-A00E-86866308BCD2}"/>
          </ac:spMkLst>
        </pc:spChg>
        <pc:picChg chg="add mod">
          <ac:chgData name="Md Kauser Ahmmed" userId="81e39d19-8d5c-4ffe-9a82-20799efac8e0" providerId="ADAL" clId="{3378C927-6E08-4053-9AC1-8938A62D7E92}" dt="2020-12-02T04:16:46.948" v="563" actId="1076"/>
          <ac:picMkLst>
            <pc:docMk/>
            <pc:sldMk cId="755429826" sldId="263"/>
            <ac:picMk id="5" creationId="{C85C6702-19AC-4320-BAB9-19BBC122E172}"/>
          </ac:picMkLst>
        </pc:picChg>
      </pc:sldChg>
      <pc:sldChg chg="addSp delSp modSp add">
        <pc:chgData name="Md Kauser Ahmmed" userId="81e39d19-8d5c-4ffe-9a82-20799efac8e0" providerId="ADAL" clId="{3378C927-6E08-4053-9AC1-8938A62D7E92}" dt="2020-12-02T04:27:29.603" v="580" actId="1076"/>
        <pc:sldMkLst>
          <pc:docMk/>
          <pc:sldMk cId="204745260" sldId="264"/>
        </pc:sldMkLst>
        <pc:spChg chg="mod">
          <ac:chgData name="Md Kauser Ahmmed" userId="81e39d19-8d5c-4ffe-9a82-20799efac8e0" providerId="ADAL" clId="{3378C927-6E08-4053-9AC1-8938A62D7E92}" dt="2020-12-02T04:27:04.126" v="574" actId="20577"/>
          <ac:spMkLst>
            <pc:docMk/>
            <pc:sldMk cId="204745260" sldId="264"/>
            <ac:spMk id="2" creationId="{C9F6785F-F0FF-4503-A77F-7C89DA51DA16}"/>
          </ac:spMkLst>
        </pc:spChg>
        <pc:spChg chg="del">
          <ac:chgData name="Md Kauser Ahmmed" userId="81e39d19-8d5c-4ffe-9a82-20799efac8e0" providerId="ADAL" clId="{3378C927-6E08-4053-9AC1-8938A62D7E92}" dt="2020-12-02T04:27:07.682" v="575" actId="478"/>
          <ac:spMkLst>
            <pc:docMk/>
            <pc:sldMk cId="204745260" sldId="264"/>
            <ac:spMk id="3" creationId="{3F65E2DA-5F34-4560-9596-CC3E03673B15}"/>
          </ac:spMkLst>
        </pc:spChg>
        <pc:picChg chg="add mod">
          <ac:chgData name="Md Kauser Ahmmed" userId="81e39d19-8d5c-4ffe-9a82-20799efac8e0" providerId="ADAL" clId="{3378C927-6E08-4053-9AC1-8938A62D7E92}" dt="2020-12-02T04:27:29.603" v="580" actId="1076"/>
          <ac:picMkLst>
            <pc:docMk/>
            <pc:sldMk cId="204745260" sldId="264"/>
            <ac:picMk id="5" creationId="{90737917-9BF6-49DA-B078-5EEF6A69BCB9}"/>
          </ac:picMkLst>
        </pc:picChg>
      </pc:sldChg>
      <pc:sldChg chg="addSp delSp modSp add">
        <pc:chgData name="Md Kauser Ahmmed" userId="81e39d19-8d5c-4ffe-9a82-20799efac8e0" providerId="ADAL" clId="{3378C927-6E08-4053-9AC1-8938A62D7E92}" dt="2020-12-02T04:28:20.867" v="591" actId="1076"/>
        <pc:sldMkLst>
          <pc:docMk/>
          <pc:sldMk cId="3702441976" sldId="265"/>
        </pc:sldMkLst>
        <pc:spChg chg="mod">
          <ac:chgData name="Md Kauser Ahmmed" userId="81e39d19-8d5c-4ffe-9a82-20799efac8e0" providerId="ADAL" clId="{3378C927-6E08-4053-9AC1-8938A62D7E92}" dt="2020-12-02T04:27:59.731" v="586" actId="14100"/>
          <ac:spMkLst>
            <pc:docMk/>
            <pc:sldMk cId="3702441976" sldId="265"/>
            <ac:spMk id="2" creationId="{F459BF61-E1B1-418F-96B8-B908CDF38152}"/>
          </ac:spMkLst>
        </pc:spChg>
        <pc:spChg chg="del">
          <ac:chgData name="Md Kauser Ahmmed" userId="81e39d19-8d5c-4ffe-9a82-20799efac8e0" providerId="ADAL" clId="{3378C927-6E08-4053-9AC1-8938A62D7E92}" dt="2020-12-02T04:27:36.126" v="581" actId="478"/>
          <ac:spMkLst>
            <pc:docMk/>
            <pc:sldMk cId="3702441976" sldId="265"/>
            <ac:spMk id="3" creationId="{27440940-FBCA-4AB7-B847-9D58CC1E2E72}"/>
          </ac:spMkLst>
        </pc:spChg>
        <pc:picChg chg="add mod">
          <ac:chgData name="Md Kauser Ahmmed" userId="81e39d19-8d5c-4ffe-9a82-20799efac8e0" providerId="ADAL" clId="{3378C927-6E08-4053-9AC1-8938A62D7E92}" dt="2020-12-02T04:28:20.867" v="591" actId="1076"/>
          <ac:picMkLst>
            <pc:docMk/>
            <pc:sldMk cId="3702441976" sldId="265"/>
            <ac:picMk id="5" creationId="{F8A8C651-DD52-4CB0-BCCB-7B3E3AC94C83}"/>
          </ac:picMkLst>
        </pc:picChg>
      </pc:sldChg>
      <pc:sldChg chg="addSp delSp modSp add">
        <pc:chgData name="Md Kauser Ahmmed" userId="81e39d19-8d5c-4ffe-9a82-20799efac8e0" providerId="ADAL" clId="{3378C927-6E08-4053-9AC1-8938A62D7E92}" dt="2020-12-02T04:29:07.755" v="608" actId="1076"/>
        <pc:sldMkLst>
          <pc:docMk/>
          <pc:sldMk cId="3327509726" sldId="266"/>
        </pc:sldMkLst>
        <pc:spChg chg="mod">
          <ac:chgData name="Md Kauser Ahmmed" userId="81e39d19-8d5c-4ffe-9a82-20799efac8e0" providerId="ADAL" clId="{3378C927-6E08-4053-9AC1-8938A62D7E92}" dt="2020-12-02T04:28:49.983" v="603" actId="1035"/>
          <ac:spMkLst>
            <pc:docMk/>
            <pc:sldMk cId="3327509726" sldId="266"/>
            <ac:spMk id="2" creationId="{6C9BD95A-D1DA-4F1E-861F-A710FDDFD082}"/>
          </ac:spMkLst>
        </pc:spChg>
        <pc:spChg chg="del">
          <ac:chgData name="Md Kauser Ahmmed" userId="81e39d19-8d5c-4ffe-9a82-20799efac8e0" providerId="ADAL" clId="{3378C927-6E08-4053-9AC1-8938A62D7E92}" dt="2020-12-02T04:28:44.458" v="596" actId="478"/>
          <ac:spMkLst>
            <pc:docMk/>
            <pc:sldMk cId="3327509726" sldId="266"/>
            <ac:spMk id="3" creationId="{E50FEC92-EC0D-40C9-BB1C-FC3FABA2C61A}"/>
          </ac:spMkLst>
        </pc:spChg>
        <pc:picChg chg="add mod">
          <ac:chgData name="Md Kauser Ahmmed" userId="81e39d19-8d5c-4ffe-9a82-20799efac8e0" providerId="ADAL" clId="{3378C927-6E08-4053-9AC1-8938A62D7E92}" dt="2020-12-02T04:29:07.755" v="608" actId="1076"/>
          <ac:picMkLst>
            <pc:docMk/>
            <pc:sldMk cId="3327509726" sldId="266"/>
            <ac:picMk id="5" creationId="{C3028707-C123-45A0-8B97-5F3E711AFC9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6BF75-DB31-486D-BD01-D3A7CB98C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155597-D0CD-4614-98E4-65639B43B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3EAA1-EBD8-4AB9-BCCE-97725C119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64432-8B18-4C76-A990-F25B793A3FF7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47570-2F76-4598-A342-7DBC21643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C5C79-DFB7-48ED-8BBD-388ACB884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3FAC-9A1E-42DE-AF6E-FAD782A17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41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8B8AB-8E85-4109-B23D-3829C08D9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20CE1D-7B31-4A91-BE85-3168FAAD1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923A0-C66D-45F6-91F1-A9332E48D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64432-8B18-4C76-A990-F25B793A3FF7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76CBE-4911-4621-B734-3133EBDB4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6BCBD-FD78-48FA-9A32-E12BECC1C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3FAC-9A1E-42DE-AF6E-FAD782A17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09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9C4C2A-DFA3-4B7D-A502-92AF42B42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296B72-920A-483A-9924-8A857C84D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ADC18-405F-4206-9C99-83AF0C25A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64432-8B18-4C76-A990-F25B793A3FF7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48136-B221-4314-B48E-5D8DD36A3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C8038-4FD7-40E1-A86C-89DDEEF4B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3FAC-9A1E-42DE-AF6E-FAD782A17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73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C9DC-AAB1-4155-9406-A88D3C0AA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B9D09-129C-4B5F-995E-B831567EF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5247C-AA9B-45A0-9C33-D9B53F45E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64432-8B18-4C76-A990-F25B793A3FF7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415AD-A7E7-4F1E-B5EF-C42BC94DA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746D5-662B-4CE0-BF7E-389D3611C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3FAC-9A1E-42DE-AF6E-FAD782A17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25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BDC8F-DA56-4A4D-B9B5-7E2061882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08E27-E01C-458D-B5B4-D023F4530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48430-FAFE-4BAF-9B47-9FD301E74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64432-8B18-4C76-A990-F25B793A3FF7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F2343-8D3F-4181-9C07-7BC34ADD0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F11FF-26F0-49F9-8289-C96C12D9B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3FAC-9A1E-42DE-AF6E-FAD782A17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8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A4AF5-7871-4B4A-8312-E1F7E1669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5FD56-A507-4887-8F17-BEEFAF175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151C85-0103-4BAC-B681-15ABB0B31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BB040D-A622-46D9-B08E-F1B27D48F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64432-8B18-4C76-A990-F25B793A3FF7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EAF1F7-2252-4220-A9C3-242C4FAB4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5BBE4E-316D-4A17-95AD-5205F021E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3FAC-9A1E-42DE-AF6E-FAD782A17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43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3BE4-0F6E-4CBA-B302-E0FC57898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A8DBD-E856-49A4-8436-67BAE905D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7A248-FEA2-413A-844D-D743696C7B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861AE1-E906-4DDF-84F7-4D5869C59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693023-DCD4-4F4D-946B-38073360F8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0959F6-55B2-44E4-8107-2C2D6AFBD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64432-8B18-4C76-A990-F25B793A3FF7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E238B4-0F94-467D-92CE-C43152CE1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2CF0D3-1995-430C-9A82-D8E57D48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3FAC-9A1E-42DE-AF6E-FAD782A17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14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7F976-D34B-4807-A607-2B2CFB15E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1F26E6-24C0-46F2-AC6A-3DF7A2DC0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64432-8B18-4C76-A990-F25B793A3FF7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6D7890-EBB1-4723-8D9D-F7E41AF73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8FAAB-6822-455C-8892-300123CFB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3FAC-9A1E-42DE-AF6E-FAD782A17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14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FFC446-76FE-4B70-8250-381CF3D40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64432-8B18-4C76-A990-F25B793A3FF7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0884A5-C899-410D-92A3-540DC7DC2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E8CFA-9409-46FE-BD92-EC5312166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3FAC-9A1E-42DE-AF6E-FAD782A17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2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E8C74-F4FF-49D8-B0C5-6AC7A7F58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A2E4A-48DF-4785-83D7-364473AF5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DF09E2-343D-49DB-912F-57EE04ADC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5ACF2-B2E5-45F7-911A-96B64DA53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64432-8B18-4C76-A990-F25B793A3FF7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9B6B2-F5C6-4CD6-A209-61C191C44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C4151-EABB-46FB-B4DC-5821C4D55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3FAC-9A1E-42DE-AF6E-FAD782A17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486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FB44B-4FF9-451E-9DAB-2F850D399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B26E45-7D78-42D7-A9C1-E1944622AD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07F629-B464-4456-ADE5-BF7B6DFBC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B121C2-3758-4BDD-B0C5-8E2C4F059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64432-8B18-4C76-A990-F25B793A3FF7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8B7E6-3EAC-4280-A552-3E8C8B731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876F2-D387-4243-AD3C-C6ED159F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3FAC-9A1E-42DE-AF6E-FAD782A17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92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307213-0DB6-4AC1-B5C7-92D663D6A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431EB-69E1-415D-B040-917032C38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C4350-DB97-4FC7-A021-F6326D407A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64432-8B18-4C76-A990-F25B793A3FF7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7422B-14A6-4736-B3D2-844E07BA9D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BE549-E586-4E48-A9A2-9BDDFCC31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B3FAC-9A1E-42DE-AF6E-FAD782A17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0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B5D22-CA29-4AE0-B2DC-C4BFA87EC2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43C310-DA8C-48EB-9131-6BD1DA4F11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</a:t>
            </a:r>
            <a:r>
              <a:rPr lang="en-US" baseline="30000" dirty="0"/>
              <a:t>th</a:t>
            </a:r>
            <a:r>
              <a:rPr lang="en-US" dirty="0"/>
              <a:t> November,2020</a:t>
            </a:r>
          </a:p>
        </p:txBody>
      </p:sp>
    </p:spTree>
    <p:extLst>
      <p:ext uri="{BB962C8B-B14F-4D97-AF65-F5344CB8AC3E}">
        <p14:creationId xmlns:p14="http://schemas.microsoft.com/office/powerpoint/2010/main" val="3744648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9BF61-E1B1-418F-96B8-B908CDF3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8901"/>
          </a:xfrm>
        </p:spPr>
        <p:txBody>
          <a:bodyPr/>
          <a:lstStyle/>
          <a:p>
            <a:r>
              <a:rPr lang="en-US" dirty="0"/>
              <a:t>KNL </a:t>
            </a:r>
            <a:r>
              <a:rPr lang="en-US" dirty="0" err="1"/>
              <a:t>uarch</a:t>
            </a:r>
            <a:r>
              <a:rPr lang="en-US" dirty="0"/>
              <a:t> </a:t>
            </a:r>
            <a:r>
              <a:rPr lang="en-US" dirty="0" err="1"/>
              <a:t>Bottomup</a:t>
            </a:r>
            <a:r>
              <a:rPr lang="en-US" dirty="0"/>
              <a:t> view</a:t>
            </a:r>
          </a:p>
        </p:txBody>
      </p:sp>
      <p:pic>
        <p:nvPicPr>
          <p:cNvPr id="5" name="Picture 4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F8A8C651-DD52-4CB0-BCCB-7B3E3AC94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84026"/>
            <a:ext cx="10515600" cy="519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441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BD95A-D1DA-4F1E-861F-A710FDDFD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205"/>
            <a:ext cx="10515600" cy="1325563"/>
          </a:xfrm>
        </p:spPr>
        <p:txBody>
          <a:bodyPr/>
          <a:lstStyle/>
          <a:p>
            <a:r>
              <a:rPr lang="en-US" dirty="0"/>
              <a:t>KNL hotspots analysis (</a:t>
            </a:r>
            <a:r>
              <a:rPr lang="en-US" dirty="0" err="1"/>
              <a:t>Topdown</a:t>
            </a:r>
            <a:r>
              <a:rPr lang="en-US" dirty="0"/>
              <a:t>)</a:t>
            </a:r>
          </a:p>
        </p:txBody>
      </p:sp>
      <p:pic>
        <p:nvPicPr>
          <p:cNvPr id="5" name="Picture 4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C3028707-C123-45A0-8B97-5F3E711AF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69" y="1324129"/>
            <a:ext cx="10515600" cy="529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509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482FF0-2CDE-47B8-953B-D724536C9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kern="1200">
                <a:latin typeface="+mj-lt"/>
                <a:ea typeface="+mj-ea"/>
                <a:cs typeface="+mj-cs"/>
              </a:rPr>
              <a:t>Execution Result (previous week)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E5BDA3F-957E-46E6-ADB4-2380BC1CD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4 MPI processes, </a:t>
            </a:r>
            <a:r>
              <a:rPr lang="en-US" sz="1800" dirty="0" err="1"/>
              <a:t>youtube</a:t>
            </a:r>
            <a:r>
              <a:rPr lang="en-US" sz="1800" dirty="0"/>
              <a:t> social network dataset with 1.1 million vertices and 3 million edges</a:t>
            </a:r>
          </a:p>
          <a:p>
            <a:r>
              <a:rPr lang="en-US" sz="1800" dirty="0"/>
              <a:t>2 MPI processes per compute node</a:t>
            </a:r>
          </a:p>
          <a:p>
            <a:r>
              <a:rPr lang="en-US" sz="1800" dirty="0"/>
              <a:t>10 threads per MPI process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775B4D7-2388-4D7F-9A12-89817F6E9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820047"/>
              </p:ext>
            </p:extLst>
          </p:nvPr>
        </p:nvGraphicFramePr>
        <p:xfrm>
          <a:off x="557784" y="3037442"/>
          <a:ext cx="11164825" cy="2877095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3886381">
                  <a:extLst>
                    <a:ext uri="{9D8B030D-6E8A-4147-A177-3AD203B41FA5}">
                      <a16:colId xmlns:a16="http://schemas.microsoft.com/office/drawing/2014/main" val="1542694954"/>
                    </a:ext>
                  </a:extLst>
                </a:gridCol>
                <a:gridCol w="1811089">
                  <a:extLst>
                    <a:ext uri="{9D8B030D-6E8A-4147-A177-3AD203B41FA5}">
                      <a16:colId xmlns:a16="http://schemas.microsoft.com/office/drawing/2014/main" val="641096722"/>
                    </a:ext>
                  </a:extLst>
                </a:gridCol>
                <a:gridCol w="3059673">
                  <a:extLst>
                    <a:ext uri="{9D8B030D-6E8A-4147-A177-3AD203B41FA5}">
                      <a16:colId xmlns:a16="http://schemas.microsoft.com/office/drawing/2014/main" val="1795743550"/>
                    </a:ext>
                  </a:extLst>
                </a:gridCol>
                <a:gridCol w="2407682">
                  <a:extLst>
                    <a:ext uri="{9D8B030D-6E8A-4147-A177-3AD203B41FA5}">
                      <a16:colId xmlns:a16="http://schemas.microsoft.com/office/drawing/2014/main" val="3990769607"/>
                    </a:ext>
                  </a:extLst>
                </a:gridCol>
              </a:tblGrid>
              <a:tr h="5754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cap="none" spc="0">
                          <a:solidFill>
                            <a:schemeClr val="tx1"/>
                          </a:solidFill>
                          <a:effectLst/>
                        </a:rPr>
                        <a:t>Kernel</a:t>
                      </a:r>
                      <a:endParaRPr lang="en-US" sz="1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852" marT="30341" marB="227555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cap="none" spc="0">
                          <a:solidFill>
                            <a:schemeClr val="tx1"/>
                          </a:solidFill>
                          <a:effectLst/>
                        </a:rPr>
                        <a:t>LONI (sec)</a:t>
                      </a:r>
                      <a:endParaRPr lang="en-US" sz="1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852" marT="30341" marB="227555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cap="none" spc="0">
                          <a:solidFill>
                            <a:schemeClr val="tx1"/>
                          </a:solidFill>
                          <a:effectLst/>
                        </a:rPr>
                        <a:t>Cori (haswell) (sec)</a:t>
                      </a:r>
                      <a:endParaRPr lang="en-US" sz="1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852" marT="30341" marB="227555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cap="none" spc="0">
                          <a:solidFill>
                            <a:schemeClr val="tx1"/>
                          </a:solidFill>
                          <a:effectLst/>
                        </a:rPr>
                        <a:t>Cori (knl) (sec)</a:t>
                      </a:r>
                      <a:endParaRPr lang="en-US" sz="1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852" marT="30341" marB="227555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456600"/>
                  </a:ext>
                </a:extLst>
              </a:tr>
              <a:tr h="5754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cap="none" spc="0">
                          <a:solidFill>
                            <a:schemeClr val="tx1"/>
                          </a:solidFill>
                          <a:effectLst/>
                        </a:rPr>
                        <a:t>PageRank</a:t>
                      </a:r>
                      <a:endParaRPr lang="en-US" sz="1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852" marT="30341" marB="22755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4.6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852" marT="30341" marB="22755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6.9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852" marT="30341" marB="22755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34.14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852" marT="30341" marB="22755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853014"/>
                  </a:ext>
                </a:extLst>
              </a:tr>
              <a:tr h="5754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cap="none" spc="0">
                          <a:solidFill>
                            <a:schemeClr val="tx1"/>
                          </a:solidFill>
                          <a:effectLst/>
                        </a:rPr>
                        <a:t>CommunityOptimization</a:t>
                      </a:r>
                      <a:endParaRPr lang="en-US" sz="1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852" marT="30341" marB="22755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123.74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852" marT="30341" marB="22755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209.81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852" marT="30341" marB="22755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1049.57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852" marT="30341" marB="22755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34442"/>
                  </a:ext>
                </a:extLst>
              </a:tr>
              <a:tr h="5754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cap="none" spc="0">
                          <a:solidFill>
                            <a:schemeClr val="tx1"/>
                          </a:solidFill>
                          <a:effectLst/>
                        </a:rPr>
                        <a:t>Convert2SuperNodes</a:t>
                      </a:r>
                      <a:endParaRPr lang="en-US" sz="1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852" marT="30341" marB="22755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23.66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852" marT="30341" marB="22755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39.32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852" marT="30341" marB="22755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187.50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852" marT="30341" marB="22755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9373997"/>
                  </a:ext>
                </a:extLst>
              </a:tr>
              <a:tr h="5754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cap="none" spc="0">
                          <a:solidFill>
                            <a:schemeClr val="tx1"/>
                          </a:solidFill>
                          <a:effectLst/>
                        </a:rPr>
                        <a:t>updateMembership</a:t>
                      </a:r>
                      <a:endParaRPr lang="en-US" sz="1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852" marT="30341" marB="22755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8.22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852" marT="30341" marB="22755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12.29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852" marT="30341" marB="22755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54.04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852" marT="30341" marB="22755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224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9882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BA8F45-CFDC-4D93-A954-CDA58FE18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kern="1200">
                <a:latin typeface="+mj-lt"/>
                <a:ea typeface="+mj-ea"/>
                <a:cs typeface="+mj-cs"/>
              </a:rPr>
              <a:t>Execution Result (this week)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6D67DE74-455E-4A2C-BD30-A89F7EFAF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4 MPI processes, </a:t>
            </a:r>
            <a:r>
              <a:rPr lang="en-US" sz="1800" dirty="0" err="1"/>
              <a:t>youtube</a:t>
            </a:r>
            <a:r>
              <a:rPr lang="en-US" sz="1800" dirty="0"/>
              <a:t> social network dataset with 1.1 million vertices and 3 million edges</a:t>
            </a:r>
          </a:p>
          <a:p>
            <a:r>
              <a:rPr lang="en-US" sz="1800" dirty="0"/>
              <a:t>2 MPI processes per compute node</a:t>
            </a:r>
          </a:p>
          <a:p>
            <a:r>
              <a:rPr lang="en-US" sz="1800" dirty="0"/>
              <a:t>10 threads per MPI process in LONI, 16 threads/MPI process in </a:t>
            </a:r>
            <a:r>
              <a:rPr lang="en-US" sz="1800" dirty="0" err="1"/>
              <a:t>haswell</a:t>
            </a:r>
            <a:r>
              <a:rPr lang="en-US" sz="1800" dirty="0"/>
              <a:t>, 34 threads/MPI process KNL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8965A89-0537-4F1F-965E-E7CEED7CA0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858913"/>
              </p:ext>
            </p:extLst>
          </p:nvPr>
        </p:nvGraphicFramePr>
        <p:xfrm>
          <a:off x="589638" y="2734056"/>
          <a:ext cx="11101118" cy="3483865"/>
        </p:xfrm>
        <a:graphic>
          <a:graphicData uri="http://schemas.openxmlformats.org/drawingml/2006/table">
            <a:tbl>
              <a:tblPr firstRow="1" firstCol="1" bandRow="1">
                <a:solidFill>
                  <a:srgbClr val="F2F2F2">
                    <a:alpha val="30196"/>
                  </a:srgbClr>
                </a:solidFill>
                <a:tableStyleId>{5C22544A-7EE6-4342-B048-85BDC9FD1C3A}</a:tableStyleId>
              </a:tblPr>
              <a:tblGrid>
                <a:gridCol w="3614551">
                  <a:extLst>
                    <a:ext uri="{9D8B030D-6E8A-4147-A177-3AD203B41FA5}">
                      <a16:colId xmlns:a16="http://schemas.microsoft.com/office/drawing/2014/main" val="613500554"/>
                    </a:ext>
                  </a:extLst>
                </a:gridCol>
                <a:gridCol w="1976577">
                  <a:extLst>
                    <a:ext uri="{9D8B030D-6E8A-4147-A177-3AD203B41FA5}">
                      <a16:colId xmlns:a16="http://schemas.microsoft.com/office/drawing/2014/main" val="3182606850"/>
                    </a:ext>
                  </a:extLst>
                </a:gridCol>
                <a:gridCol w="3046585">
                  <a:extLst>
                    <a:ext uri="{9D8B030D-6E8A-4147-A177-3AD203B41FA5}">
                      <a16:colId xmlns:a16="http://schemas.microsoft.com/office/drawing/2014/main" val="2121354688"/>
                    </a:ext>
                  </a:extLst>
                </a:gridCol>
                <a:gridCol w="2463405">
                  <a:extLst>
                    <a:ext uri="{9D8B030D-6E8A-4147-A177-3AD203B41FA5}">
                      <a16:colId xmlns:a16="http://schemas.microsoft.com/office/drawing/2014/main" val="2905922409"/>
                    </a:ext>
                  </a:extLst>
                </a:gridCol>
              </a:tblGrid>
              <a:tr h="6967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cap="none" spc="0">
                          <a:solidFill>
                            <a:schemeClr val="bg1"/>
                          </a:solidFill>
                          <a:effectLst/>
                        </a:rPr>
                        <a:t>Kernel</a:t>
                      </a:r>
                      <a:endParaRPr lang="en-US" sz="2200" b="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9863" marR="244583" marT="146048" marB="146048" anchor="ctr">
                    <a:lnL w="19050" cap="flat" cmpd="sng" algn="ctr">
                      <a:noFill/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cap="none" spc="0">
                          <a:solidFill>
                            <a:schemeClr val="bg1"/>
                          </a:solidFill>
                          <a:effectLst/>
                        </a:rPr>
                        <a:t>LONI (sec)</a:t>
                      </a:r>
                      <a:endParaRPr lang="en-US" sz="2200" b="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9863" marR="244583" marT="146048" marB="14604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cap="none" spc="0">
                          <a:solidFill>
                            <a:schemeClr val="bg1"/>
                          </a:solidFill>
                          <a:effectLst/>
                        </a:rPr>
                        <a:t>Cori (haswell) (sec)</a:t>
                      </a:r>
                      <a:endParaRPr lang="en-US" sz="2200" b="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9863" marR="244583" marT="146048" marB="14604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cap="none" spc="0">
                          <a:solidFill>
                            <a:schemeClr val="bg1"/>
                          </a:solidFill>
                          <a:effectLst/>
                        </a:rPr>
                        <a:t>Cori (knl) (sec)</a:t>
                      </a:r>
                      <a:endParaRPr lang="en-US" sz="2200" b="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9863" marR="244583" marT="146048" marB="14604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975712"/>
                  </a:ext>
                </a:extLst>
              </a:tr>
              <a:tr h="6967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cap="none" spc="0">
                          <a:solidFill>
                            <a:schemeClr val="tx1"/>
                          </a:solidFill>
                          <a:effectLst/>
                        </a:rPr>
                        <a:t>PageRank</a:t>
                      </a:r>
                      <a:endParaRPr lang="en-US" sz="22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9863" marR="244583" marT="146048" marB="146048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cap="none" spc="0">
                          <a:solidFill>
                            <a:schemeClr val="tx1"/>
                          </a:solidFill>
                          <a:effectLst/>
                        </a:rPr>
                        <a:t>4.6</a:t>
                      </a:r>
                      <a:endParaRPr lang="en-US" sz="22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9863" marR="244583" marT="146048" marB="146048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cap="none" spc="0">
                          <a:solidFill>
                            <a:schemeClr val="tx1"/>
                          </a:solidFill>
                          <a:effectLst/>
                        </a:rPr>
                        <a:t>6.4</a:t>
                      </a:r>
                      <a:endParaRPr lang="en-US" sz="22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9863" marR="244583" marT="146048" marB="146048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cap="none" spc="0">
                          <a:solidFill>
                            <a:schemeClr val="tx1"/>
                          </a:solidFill>
                          <a:effectLst/>
                        </a:rPr>
                        <a:t>25.15</a:t>
                      </a:r>
                      <a:endParaRPr lang="en-US" sz="22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9863" marR="244583" marT="146048" marB="146048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971904"/>
                  </a:ext>
                </a:extLst>
              </a:tr>
              <a:tr h="6967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cap="none" spc="0" dirty="0" err="1">
                          <a:solidFill>
                            <a:schemeClr val="tx1"/>
                          </a:solidFill>
                          <a:effectLst/>
                        </a:rPr>
                        <a:t>CommunityOptimization</a:t>
                      </a:r>
                      <a:endParaRPr lang="en-US" sz="22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9863" marR="244583" marT="146048" marB="146048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cap="none" spc="0" dirty="0">
                          <a:solidFill>
                            <a:schemeClr val="tx1"/>
                          </a:solidFill>
                          <a:effectLst/>
                        </a:rPr>
                        <a:t>123.74</a:t>
                      </a:r>
                      <a:endParaRPr lang="en-US" sz="22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9863" marR="244583" marT="146048" marB="146048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cap="none" spc="0">
                          <a:solidFill>
                            <a:schemeClr val="tx1"/>
                          </a:solidFill>
                          <a:effectLst/>
                        </a:rPr>
                        <a:t>236.14</a:t>
                      </a:r>
                      <a:endParaRPr lang="en-US" sz="22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9863" marR="244583" marT="146048" marB="146048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cap="none" spc="0" dirty="0">
                          <a:solidFill>
                            <a:schemeClr val="tx1"/>
                          </a:solidFill>
                          <a:effectLst/>
                        </a:rPr>
                        <a:t>1078.56</a:t>
                      </a:r>
                      <a:endParaRPr lang="en-US" sz="22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9863" marR="244583" marT="146048" marB="146048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144628"/>
                  </a:ext>
                </a:extLst>
              </a:tr>
              <a:tr h="6967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cap="none" spc="0">
                          <a:solidFill>
                            <a:schemeClr val="tx1"/>
                          </a:solidFill>
                          <a:effectLst/>
                        </a:rPr>
                        <a:t>Convert2SuperNodes</a:t>
                      </a:r>
                      <a:endParaRPr lang="en-US" sz="22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9863" marR="244583" marT="146048" marB="146048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cap="none" spc="0">
                          <a:solidFill>
                            <a:schemeClr val="tx1"/>
                          </a:solidFill>
                          <a:effectLst/>
                        </a:rPr>
                        <a:t>23.66</a:t>
                      </a:r>
                      <a:endParaRPr lang="en-US" sz="22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9863" marR="244583" marT="146048" marB="146048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cap="none" spc="0">
                          <a:solidFill>
                            <a:schemeClr val="tx1"/>
                          </a:solidFill>
                          <a:effectLst/>
                        </a:rPr>
                        <a:t>39.6</a:t>
                      </a:r>
                      <a:endParaRPr lang="en-US" sz="22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9863" marR="244583" marT="146048" marB="146048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cap="none" spc="0">
                          <a:solidFill>
                            <a:schemeClr val="tx1"/>
                          </a:solidFill>
                          <a:effectLst/>
                        </a:rPr>
                        <a:t>153.67</a:t>
                      </a:r>
                      <a:endParaRPr lang="en-US" sz="22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9863" marR="244583" marT="146048" marB="146048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781438"/>
                  </a:ext>
                </a:extLst>
              </a:tr>
              <a:tr h="6967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cap="none" spc="0">
                          <a:solidFill>
                            <a:schemeClr val="tx1"/>
                          </a:solidFill>
                          <a:effectLst/>
                        </a:rPr>
                        <a:t>updateMembership</a:t>
                      </a:r>
                      <a:endParaRPr lang="en-US" sz="22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9863" marR="244583" marT="146048" marB="146048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cap="none" spc="0">
                          <a:solidFill>
                            <a:schemeClr val="tx1"/>
                          </a:solidFill>
                          <a:effectLst/>
                        </a:rPr>
                        <a:t>8.22</a:t>
                      </a:r>
                      <a:endParaRPr lang="en-US" sz="22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9863" marR="244583" marT="146048" marB="146048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cap="none" spc="0">
                          <a:solidFill>
                            <a:schemeClr val="tx1"/>
                          </a:solidFill>
                          <a:effectLst/>
                        </a:rPr>
                        <a:t>13.22</a:t>
                      </a:r>
                      <a:endParaRPr lang="en-US" sz="22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9863" marR="244583" marT="146048" marB="146048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cap="none" spc="0" dirty="0">
                          <a:solidFill>
                            <a:schemeClr val="tx1"/>
                          </a:solidFill>
                          <a:effectLst/>
                        </a:rPr>
                        <a:t>53.6</a:t>
                      </a:r>
                      <a:endParaRPr lang="en-US" sz="22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9863" marR="244583" marT="146048" marB="146048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340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6797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6C042-1EAC-4B73-B857-91AB212D0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216"/>
            <a:ext cx="10515600" cy="1163872"/>
          </a:xfrm>
        </p:spPr>
        <p:txBody>
          <a:bodyPr/>
          <a:lstStyle/>
          <a:p>
            <a:r>
              <a:rPr lang="en-US" dirty="0"/>
              <a:t>Application Performance Snapshot (</a:t>
            </a:r>
            <a:r>
              <a:rPr lang="en-US" dirty="0" err="1"/>
              <a:t>haswell</a:t>
            </a:r>
            <a:r>
              <a:rPr lang="en-US" dirty="0"/>
              <a:t>)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F40BA00-D1C9-460C-8644-11E87BDB1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84" y="1690688"/>
            <a:ext cx="10515600" cy="506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234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1E8C1-10B4-42E8-A44A-A44C7E0A4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35"/>
            <a:ext cx="10515600" cy="1325563"/>
          </a:xfrm>
        </p:spPr>
        <p:txBody>
          <a:bodyPr/>
          <a:lstStyle/>
          <a:p>
            <a:r>
              <a:rPr lang="en-US" dirty="0"/>
              <a:t>Application Performance Snapshot (</a:t>
            </a:r>
            <a:r>
              <a:rPr lang="en-US" dirty="0" err="1"/>
              <a:t>knl</a:t>
            </a:r>
            <a:r>
              <a:rPr lang="en-US" dirty="0"/>
              <a:t>)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6CA549D-CF2E-4141-BD3F-C8E1A2C23A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56" y="1466417"/>
            <a:ext cx="10752944" cy="519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961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70D74-E30E-4885-913B-A422FA10E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8941"/>
          </a:xfrm>
        </p:spPr>
        <p:txBody>
          <a:bodyPr/>
          <a:lstStyle/>
          <a:p>
            <a:r>
              <a:rPr lang="en-US" dirty="0"/>
              <a:t>Haswell </a:t>
            </a:r>
            <a:r>
              <a:rPr lang="en-US" dirty="0" err="1"/>
              <a:t>uarch</a:t>
            </a:r>
            <a:r>
              <a:rPr lang="en-US" dirty="0"/>
              <a:t> summary</a:t>
            </a:r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2F97E01-B9B3-4FCE-BD7A-17A941DC4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516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557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DC3D6-8B8A-4DA5-A0BA-C74082A1E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5166"/>
            <a:ext cx="10515600" cy="924028"/>
          </a:xfrm>
        </p:spPr>
        <p:txBody>
          <a:bodyPr/>
          <a:lstStyle/>
          <a:p>
            <a:r>
              <a:rPr lang="en-US" dirty="0"/>
              <a:t>Haswell </a:t>
            </a:r>
            <a:r>
              <a:rPr lang="en-US" dirty="0" err="1"/>
              <a:t>uarch</a:t>
            </a:r>
            <a:r>
              <a:rPr lang="en-US" dirty="0"/>
              <a:t> </a:t>
            </a:r>
            <a:r>
              <a:rPr lang="en-US" dirty="0" err="1"/>
              <a:t>Bottomup</a:t>
            </a:r>
            <a:r>
              <a:rPr lang="en-US" dirty="0"/>
              <a:t> view</a:t>
            </a:r>
          </a:p>
        </p:txBody>
      </p:sp>
      <p:pic>
        <p:nvPicPr>
          <p:cNvPr id="5" name="Picture 4" descr="Application, table, Excel&#10;&#10;Description automatically generated">
            <a:extLst>
              <a:ext uri="{FF2B5EF4-FFF2-40B4-BE49-F238E27FC236}">
                <a16:creationId xmlns:a16="http://schemas.microsoft.com/office/drawing/2014/main" id="{B15C0A5C-B2C9-4F47-94B8-4EBBCACE6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34" y="1371315"/>
            <a:ext cx="10872866" cy="534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311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0BA6F-2CB4-4E13-97C3-A17E0D781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3990"/>
          </a:xfrm>
        </p:spPr>
        <p:txBody>
          <a:bodyPr/>
          <a:lstStyle/>
          <a:p>
            <a:r>
              <a:rPr lang="en-US" dirty="0"/>
              <a:t>Haswell hotspots analysis (</a:t>
            </a:r>
            <a:r>
              <a:rPr lang="en-US" dirty="0" err="1"/>
              <a:t>Topdown</a:t>
            </a:r>
            <a:r>
              <a:rPr lang="en-US" dirty="0"/>
              <a:t>)</a:t>
            </a:r>
          </a:p>
        </p:txBody>
      </p:sp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C85C6702-19AC-4320-BAB9-19BBC122E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18580"/>
            <a:ext cx="10515600" cy="519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429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6785F-F0FF-4503-A77F-7C89DA51D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KNL </a:t>
            </a:r>
            <a:r>
              <a:rPr lang="en-US" dirty="0" err="1"/>
              <a:t>uarch</a:t>
            </a:r>
            <a:r>
              <a:rPr lang="en-US" dirty="0"/>
              <a:t> summary</a:t>
            </a:r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0737917-9BF6-49DA-B078-5EEF6A69B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02" y="1575122"/>
            <a:ext cx="10515600" cy="517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45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197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Weekly Meeting</vt:lpstr>
      <vt:lpstr>Execution Result (previous week)</vt:lpstr>
      <vt:lpstr>Execution Result (this week)</vt:lpstr>
      <vt:lpstr>Application Performance Snapshot (haswell)</vt:lpstr>
      <vt:lpstr>Application Performance Snapshot (knl)</vt:lpstr>
      <vt:lpstr>Haswell uarch summary</vt:lpstr>
      <vt:lpstr>Haswell uarch Bottomup view</vt:lpstr>
      <vt:lpstr>Haswell hotspots analysis (Topdown)</vt:lpstr>
      <vt:lpstr>KNL uarch summary</vt:lpstr>
      <vt:lpstr>KNL uarch Bottomup view</vt:lpstr>
      <vt:lpstr>KNL hotspots analysis (Topdown)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Meeting</dc:title>
  <dc:creator>Md Kauser Ahmmed</dc:creator>
  <cp:lastModifiedBy>Md Kauser Ahmmed</cp:lastModifiedBy>
  <cp:revision>1</cp:revision>
  <dcterms:created xsi:type="dcterms:W3CDTF">2020-11-20T18:24:32Z</dcterms:created>
  <dcterms:modified xsi:type="dcterms:W3CDTF">2020-12-02T04:29:09Z</dcterms:modified>
</cp:coreProperties>
</file>