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1" r:id="rId2"/>
    <p:sldId id="314" r:id="rId3"/>
    <p:sldId id="319" r:id="rId4"/>
    <p:sldId id="320" r:id="rId5"/>
    <p:sldId id="321" r:id="rId6"/>
    <p:sldId id="322" r:id="rId7"/>
    <p:sldId id="323" r:id="rId8"/>
    <p:sldId id="324" r:id="rId9"/>
    <p:sldId id="315" r:id="rId10"/>
    <p:sldId id="316" r:id="rId11"/>
    <p:sldId id="317" r:id="rId12"/>
    <p:sldId id="318" r:id="rId13"/>
    <p:sldId id="312" r:id="rId14"/>
    <p:sldId id="32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85714" autoAdjust="0"/>
  </p:normalViewPr>
  <p:slideViewPr>
    <p:cSldViewPr snapToGrid="0">
      <p:cViewPr varScale="1">
        <p:scale>
          <a:sx n="62" d="100"/>
          <a:sy n="62" d="100"/>
        </p:scale>
        <p:origin x="2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Kauser Ahmmed" userId="81e39d19-8d5c-4ffe-9a82-20799efac8e0" providerId="ADAL" clId="{3A55CCAE-749B-4817-8638-97B22656D31F}"/>
    <pc:docChg chg="undo custSel mod addSld delSld modSld sldOrd">
      <pc:chgData name="Md Kauser Ahmmed" userId="81e39d19-8d5c-4ffe-9a82-20799efac8e0" providerId="ADAL" clId="{3A55CCAE-749B-4817-8638-97B22656D31F}" dt="2020-09-18T17:29:01.843" v="942" actId="20577"/>
      <pc:docMkLst>
        <pc:docMk/>
      </pc:docMkLst>
      <pc:sldChg chg="modSp">
        <pc:chgData name="Md Kauser Ahmmed" userId="81e39d19-8d5c-4ffe-9a82-20799efac8e0" providerId="ADAL" clId="{3A55CCAE-749B-4817-8638-97B22656D31F}" dt="2020-09-18T15:29:41.932" v="631" actId="20577"/>
        <pc:sldMkLst>
          <pc:docMk/>
          <pc:sldMk cId="1659930921" sldId="256"/>
        </pc:sldMkLst>
        <pc:spChg chg="mod">
          <ac:chgData name="Md Kauser Ahmmed" userId="81e39d19-8d5c-4ffe-9a82-20799efac8e0" providerId="ADAL" clId="{3A55CCAE-749B-4817-8638-97B22656D31F}" dt="2020-09-18T15:29:41.932" v="631" actId="20577"/>
          <ac:spMkLst>
            <pc:docMk/>
            <pc:sldMk cId="1659930921" sldId="256"/>
            <ac:spMk id="6" creationId="{1EEBDA52-BE46-433D-AB6E-4D2949F916FF}"/>
          </ac:spMkLst>
        </pc:spChg>
      </pc:sldChg>
      <pc:sldChg chg="addSp delSp modSp">
        <pc:chgData name="Md Kauser Ahmmed" userId="81e39d19-8d5c-4ffe-9a82-20799efac8e0" providerId="ADAL" clId="{3A55CCAE-749B-4817-8638-97B22656D31F}" dt="2020-09-18T15:34:16.966" v="758" actId="26606"/>
        <pc:sldMkLst>
          <pc:docMk/>
          <pc:sldMk cId="4056875156" sldId="259"/>
        </pc:sldMkLst>
        <pc:spChg chg="mod">
          <ac:chgData name="Md Kauser Ahmmed" userId="81e39d19-8d5c-4ffe-9a82-20799efac8e0" providerId="ADAL" clId="{3A55CCAE-749B-4817-8638-97B22656D31F}" dt="2020-09-18T15:34:16.966" v="758" actId="26606"/>
          <ac:spMkLst>
            <pc:docMk/>
            <pc:sldMk cId="4056875156" sldId="259"/>
            <ac:spMk id="2" creationId="{45F2AC63-EFDA-4E7C-A71C-7D3EE46A34E8}"/>
          </ac:spMkLst>
        </pc:spChg>
        <pc:spChg chg="del">
          <ac:chgData name="Md Kauser Ahmmed" userId="81e39d19-8d5c-4ffe-9a82-20799efac8e0" providerId="ADAL" clId="{3A55CCAE-749B-4817-8638-97B22656D31F}" dt="2020-09-18T15:34:16.966" v="758" actId="26606"/>
          <ac:spMkLst>
            <pc:docMk/>
            <pc:sldMk cId="4056875156" sldId="259"/>
            <ac:spMk id="26" creationId="{53F29798-D584-4792-9B62-3F5F5C36D619}"/>
          </ac:spMkLst>
        </pc:spChg>
        <pc:spChg chg="add">
          <ac:chgData name="Md Kauser Ahmmed" userId="81e39d19-8d5c-4ffe-9a82-20799efac8e0" providerId="ADAL" clId="{3A55CCAE-749B-4817-8638-97B22656D31F}" dt="2020-09-18T15:34:16.966" v="758" actId="26606"/>
          <ac:spMkLst>
            <pc:docMk/>
            <pc:sldMk cId="4056875156" sldId="259"/>
            <ac:spMk id="31" creationId="{53F29798-D584-4792-9B62-3F5F5C36D619}"/>
          </ac:spMkLst>
        </pc:spChg>
        <pc:picChg chg="add mod">
          <ac:chgData name="Md Kauser Ahmmed" userId="81e39d19-8d5c-4ffe-9a82-20799efac8e0" providerId="ADAL" clId="{3A55CCAE-749B-4817-8638-97B22656D31F}" dt="2020-09-18T15:34:16.966" v="758" actId="26606"/>
          <ac:picMkLst>
            <pc:docMk/>
            <pc:sldMk cId="4056875156" sldId="259"/>
            <ac:picMk id="4" creationId="{6751950B-22EC-40E1-A4ED-E4FEC7C2E08A}"/>
          </ac:picMkLst>
        </pc:picChg>
        <pc:picChg chg="del">
          <ac:chgData name="Md Kauser Ahmmed" userId="81e39d19-8d5c-4ffe-9a82-20799efac8e0" providerId="ADAL" clId="{3A55CCAE-749B-4817-8638-97B22656D31F}" dt="2020-09-18T15:31:08.905" v="632" actId="478"/>
          <ac:picMkLst>
            <pc:docMk/>
            <pc:sldMk cId="4056875156" sldId="259"/>
            <ac:picMk id="8" creationId="{56610AC1-0979-421C-8184-70A320D5905D}"/>
          </ac:picMkLst>
        </pc:picChg>
      </pc:sldChg>
      <pc:sldChg chg="modSp">
        <pc:chgData name="Md Kauser Ahmmed" userId="81e39d19-8d5c-4ffe-9a82-20799efac8e0" providerId="ADAL" clId="{3A55CCAE-749B-4817-8638-97B22656D31F}" dt="2020-09-18T17:29:01.843" v="942" actId="20577"/>
        <pc:sldMkLst>
          <pc:docMk/>
          <pc:sldMk cId="1010047731" sldId="271"/>
        </pc:sldMkLst>
        <pc:spChg chg="mod">
          <ac:chgData name="Md Kauser Ahmmed" userId="81e39d19-8d5c-4ffe-9a82-20799efac8e0" providerId="ADAL" clId="{3A55CCAE-749B-4817-8638-97B22656D31F}" dt="2020-09-18T17:29:01.843" v="942" actId="20577"/>
          <ac:spMkLst>
            <pc:docMk/>
            <pc:sldMk cId="1010047731" sldId="271"/>
            <ac:spMk id="3" creationId="{771893B1-979C-4E59-951A-F29EB496A9C1}"/>
          </ac:spMkLst>
        </pc:spChg>
      </pc:sldChg>
      <pc:sldChg chg="modSp">
        <pc:chgData name="Md Kauser Ahmmed" userId="81e39d19-8d5c-4ffe-9a82-20799efac8e0" providerId="ADAL" clId="{3A55CCAE-749B-4817-8638-97B22656D31F}" dt="2020-09-17T21:36:16.253" v="137" actId="207"/>
        <pc:sldMkLst>
          <pc:docMk/>
          <pc:sldMk cId="1493241202" sldId="289"/>
        </pc:sldMkLst>
        <pc:spChg chg="mod">
          <ac:chgData name="Md Kauser Ahmmed" userId="81e39d19-8d5c-4ffe-9a82-20799efac8e0" providerId="ADAL" clId="{3A55CCAE-749B-4817-8638-97B22656D31F}" dt="2020-09-17T21:36:16.253" v="137" actId="207"/>
          <ac:spMkLst>
            <pc:docMk/>
            <pc:sldMk cId="1493241202" sldId="289"/>
            <ac:spMk id="3" creationId="{FAF7EFD8-937E-4485-A5BE-D7EBC0477783}"/>
          </ac:spMkLst>
        </pc:spChg>
      </pc:sldChg>
      <pc:sldChg chg="modSp">
        <pc:chgData name="Md Kauser Ahmmed" userId="81e39d19-8d5c-4ffe-9a82-20799efac8e0" providerId="ADAL" clId="{3A55CCAE-749B-4817-8638-97B22656D31F}" dt="2020-09-17T21:37:05.602" v="141" actId="207"/>
        <pc:sldMkLst>
          <pc:docMk/>
          <pc:sldMk cId="3625187802" sldId="290"/>
        </pc:sldMkLst>
        <pc:spChg chg="mod">
          <ac:chgData name="Md Kauser Ahmmed" userId="81e39d19-8d5c-4ffe-9a82-20799efac8e0" providerId="ADAL" clId="{3A55CCAE-749B-4817-8638-97B22656D31F}" dt="2020-09-17T21:37:05.602" v="141" actId="207"/>
          <ac:spMkLst>
            <pc:docMk/>
            <pc:sldMk cId="3625187802" sldId="290"/>
            <ac:spMk id="3" creationId="{64F80B61-502D-47EC-86FD-28DA3D65A610}"/>
          </ac:spMkLst>
        </pc:spChg>
      </pc:sldChg>
      <pc:sldChg chg="addSp delSp modSp mod setBg">
        <pc:chgData name="Md Kauser Ahmmed" userId="81e39d19-8d5c-4ffe-9a82-20799efac8e0" providerId="ADAL" clId="{3A55CCAE-749B-4817-8638-97B22656D31F}" dt="2020-09-18T15:33:54.208" v="753" actId="20577"/>
        <pc:sldMkLst>
          <pc:docMk/>
          <pc:sldMk cId="2100237636" sldId="291"/>
        </pc:sldMkLst>
        <pc:spChg chg="mod">
          <ac:chgData name="Md Kauser Ahmmed" userId="81e39d19-8d5c-4ffe-9a82-20799efac8e0" providerId="ADAL" clId="{3A55CCAE-749B-4817-8638-97B22656D31F}" dt="2020-09-18T15:33:54.208" v="753" actId="20577"/>
          <ac:spMkLst>
            <pc:docMk/>
            <pc:sldMk cId="2100237636" sldId="291"/>
            <ac:spMk id="2" creationId="{0F4F13B2-30BC-4B0B-A741-8B8608768A7A}"/>
          </ac:spMkLst>
        </pc:spChg>
        <pc:spChg chg="add del mod">
          <ac:chgData name="Md Kauser Ahmmed" userId="81e39d19-8d5c-4ffe-9a82-20799efac8e0" providerId="ADAL" clId="{3A55CCAE-749B-4817-8638-97B22656D31F}" dt="2020-09-18T15:32:10.063" v="682"/>
          <ac:spMkLst>
            <pc:docMk/>
            <pc:sldMk cId="2100237636" sldId="291"/>
            <ac:spMk id="4" creationId="{874B8331-545D-47C9-A842-E38A0D56197F}"/>
          </ac:spMkLst>
        </pc:spChg>
        <pc:spChg chg="add del mod">
          <ac:chgData name="Md Kauser Ahmmed" userId="81e39d19-8d5c-4ffe-9a82-20799efac8e0" providerId="ADAL" clId="{3A55CCAE-749B-4817-8638-97B22656D31F}" dt="2020-09-18T15:33:41.324" v="724" actId="931"/>
          <ac:spMkLst>
            <pc:docMk/>
            <pc:sldMk cId="2100237636" sldId="291"/>
            <ac:spMk id="8" creationId="{9FF7B78C-1554-4832-AA4D-76FAE062389E}"/>
          </ac:spMkLst>
        </pc:spChg>
        <pc:spChg chg="add">
          <ac:chgData name="Md Kauser Ahmmed" userId="81e39d19-8d5c-4ffe-9a82-20799efac8e0" providerId="ADAL" clId="{3A55CCAE-749B-4817-8638-97B22656D31F}" dt="2020-09-18T15:32:14.841" v="685" actId="26606"/>
          <ac:spMkLst>
            <pc:docMk/>
            <pc:sldMk cId="2100237636" sldId="291"/>
            <ac:spMk id="11" creationId="{53F29798-D584-4792-9B62-3F5F5C36D619}"/>
          </ac:spMkLst>
        </pc:spChg>
        <pc:picChg chg="add del mod">
          <ac:chgData name="Md Kauser Ahmmed" userId="81e39d19-8d5c-4ffe-9a82-20799efac8e0" providerId="ADAL" clId="{3A55CCAE-749B-4817-8638-97B22656D31F}" dt="2020-09-18T15:33:08.358" v="723" actId="478"/>
          <ac:picMkLst>
            <pc:docMk/>
            <pc:sldMk cId="2100237636" sldId="291"/>
            <ac:picMk id="6" creationId="{D00D91F7-03FF-4F52-B813-E8E5895C2E39}"/>
          </ac:picMkLst>
        </pc:picChg>
        <pc:picChg chg="del">
          <ac:chgData name="Md Kauser Ahmmed" userId="81e39d19-8d5c-4ffe-9a82-20799efac8e0" providerId="ADAL" clId="{3A55CCAE-749B-4817-8638-97B22656D31F}" dt="2020-09-18T15:32:08.486" v="681" actId="478"/>
          <ac:picMkLst>
            <pc:docMk/>
            <pc:sldMk cId="2100237636" sldId="291"/>
            <ac:picMk id="9" creationId="{BD83E123-E490-4504-8B6F-49AF8BFFF182}"/>
          </ac:picMkLst>
        </pc:picChg>
        <pc:picChg chg="add mod">
          <ac:chgData name="Md Kauser Ahmmed" userId="81e39d19-8d5c-4ffe-9a82-20799efac8e0" providerId="ADAL" clId="{3A55CCAE-749B-4817-8638-97B22656D31F}" dt="2020-09-18T15:33:42.821" v="726" actId="962"/>
          <ac:picMkLst>
            <pc:docMk/>
            <pc:sldMk cId="2100237636" sldId="291"/>
            <ac:picMk id="12" creationId="{A5D262B8-D0EB-40AE-A7E4-B47F2EC0997E}"/>
          </ac:picMkLst>
        </pc:picChg>
      </pc:sldChg>
      <pc:sldChg chg="del">
        <pc:chgData name="Md Kauser Ahmmed" userId="81e39d19-8d5c-4ffe-9a82-20799efac8e0" providerId="ADAL" clId="{3A55CCAE-749B-4817-8638-97B22656D31F}" dt="2020-09-18T15:34:41.338" v="759" actId="2696"/>
        <pc:sldMkLst>
          <pc:docMk/>
          <pc:sldMk cId="126425521" sldId="292"/>
        </pc:sldMkLst>
      </pc:sldChg>
      <pc:sldChg chg="modSp add">
        <pc:chgData name="Md Kauser Ahmmed" userId="81e39d19-8d5c-4ffe-9a82-20799efac8e0" providerId="ADAL" clId="{3A55CCAE-749B-4817-8638-97B22656D31F}" dt="2020-09-17T22:43:35.352" v="292" actId="20577"/>
        <pc:sldMkLst>
          <pc:docMk/>
          <pc:sldMk cId="2643112249" sldId="293"/>
        </pc:sldMkLst>
        <pc:spChg chg="mod">
          <ac:chgData name="Md Kauser Ahmmed" userId="81e39d19-8d5c-4ffe-9a82-20799efac8e0" providerId="ADAL" clId="{3A55CCAE-749B-4817-8638-97B22656D31F}" dt="2020-09-17T22:41:49.872" v="225" actId="20577"/>
          <ac:spMkLst>
            <pc:docMk/>
            <pc:sldMk cId="2643112249" sldId="293"/>
            <ac:spMk id="2" creationId="{C604CE27-EB50-4E58-AD2A-80973442D814}"/>
          </ac:spMkLst>
        </pc:spChg>
        <pc:spChg chg="mod">
          <ac:chgData name="Md Kauser Ahmmed" userId="81e39d19-8d5c-4ffe-9a82-20799efac8e0" providerId="ADAL" clId="{3A55CCAE-749B-4817-8638-97B22656D31F}" dt="2020-09-17T22:43:35.352" v="292" actId="20577"/>
          <ac:spMkLst>
            <pc:docMk/>
            <pc:sldMk cId="2643112249" sldId="293"/>
            <ac:spMk id="3" creationId="{6C58F653-65FA-4EAC-8F96-BB20CE60DAB0}"/>
          </ac:spMkLst>
        </pc:spChg>
      </pc:sldChg>
      <pc:sldChg chg="modSp add">
        <pc:chgData name="Md Kauser Ahmmed" userId="81e39d19-8d5c-4ffe-9a82-20799efac8e0" providerId="ADAL" clId="{3A55CCAE-749B-4817-8638-97B22656D31F}" dt="2020-09-17T23:11:13.067" v="480" actId="20577"/>
        <pc:sldMkLst>
          <pc:docMk/>
          <pc:sldMk cId="3806874064" sldId="294"/>
        </pc:sldMkLst>
        <pc:spChg chg="mod">
          <ac:chgData name="Md Kauser Ahmmed" userId="81e39d19-8d5c-4ffe-9a82-20799efac8e0" providerId="ADAL" clId="{3A55CCAE-749B-4817-8638-97B22656D31F}" dt="2020-09-17T22:44:36.420" v="304" actId="20577"/>
          <ac:spMkLst>
            <pc:docMk/>
            <pc:sldMk cId="3806874064" sldId="294"/>
            <ac:spMk id="2" creationId="{41128F7E-AD1A-44EE-8E4F-107CA1BB7B58}"/>
          </ac:spMkLst>
        </pc:spChg>
        <pc:spChg chg="mod">
          <ac:chgData name="Md Kauser Ahmmed" userId="81e39d19-8d5c-4ffe-9a82-20799efac8e0" providerId="ADAL" clId="{3A55CCAE-749B-4817-8638-97B22656D31F}" dt="2020-09-17T23:11:13.067" v="480" actId="20577"/>
          <ac:spMkLst>
            <pc:docMk/>
            <pc:sldMk cId="3806874064" sldId="294"/>
            <ac:spMk id="3" creationId="{066E0E3E-8117-4A7C-895F-0A6C647DAA69}"/>
          </ac:spMkLst>
        </pc:spChg>
      </pc:sldChg>
      <pc:sldChg chg="addSp delSp modSp add">
        <pc:chgData name="Md Kauser Ahmmed" userId="81e39d19-8d5c-4ffe-9a82-20799efac8e0" providerId="ADAL" clId="{3A55CCAE-749B-4817-8638-97B22656D31F}" dt="2020-09-18T15:38:14.367" v="864" actId="14100"/>
        <pc:sldMkLst>
          <pc:docMk/>
          <pc:sldMk cId="1513331418" sldId="295"/>
        </pc:sldMkLst>
        <pc:spChg chg="mod">
          <ac:chgData name="Md Kauser Ahmmed" userId="81e39d19-8d5c-4ffe-9a82-20799efac8e0" providerId="ADAL" clId="{3A55CCAE-749B-4817-8638-97B22656D31F}" dt="2020-09-18T15:37:49.045" v="862"/>
          <ac:spMkLst>
            <pc:docMk/>
            <pc:sldMk cId="1513331418" sldId="295"/>
            <ac:spMk id="2" creationId="{2EF97407-E221-4D0C-AEAF-23BC537FFDEE}"/>
          </ac:spMkLst>
        </pc:spChg>
        <pc:spChg chg="del">
          <ac:chgData name="Md Kauser Ahmmed" userId="81e39d19-8d5c-4ffe-9a82-20799efac8e0" providerId="ADAL" clId="{3A55CCAE-749B-4817-8638-97B22656D31F}" dt="2020-09-18T15:35:38.804" v="761" actId="931"/>
          <ac:spMkLst>
            <pc:docMk/>
            <pc:sldMk cId="1513331418" sldId="295"/>
            <ac:spMk id="3" creationId="{D3504309-BDF0-477B-A922-28456F92423F}"/>
          </ac:spMkLst>
        </pc:spChg>
        <pc:picChg chg="add mod">
          <ac:chgData name="Md Kauser Ahmmed" userId="81e39d19-8d5c-4ffe-9a82-20799efac8e0" providerId="ADAL" clId="{3A55CCAE-749B-4817-8638-97B22656D31F}" dt="2020-09-18T15:38:14.367" v="864" actId="14100"/>
          <ac:picMkLst>
            <pc:docMk/>
            <pc:sldMk cId="1513331418" sldId="295"/>
            <ac:picMk id="5" creationId="{F818A7FC-2579-4B83-9156-CD14163F6347}"/>
          </ac:picMkLst>
        </pc:picChg>
      </pc:sldChg>
      <pc:sldChg chg="addSp delSp modSp add mod setBg">
        <pc:chgData name="Md Kauser Ahmmed" userId="81e39d19-8d5c-4ffe-9a82-20799efac8e0" providerId="ADAL" clId="{3A55CCAE-749B-4817-8638-97B22656D31F}" dt="2020-09-18T15:37:33.826" v="861" actId="26606"/>
        <pc:sldMkLst>
          <pc:docMk/>
          <pc:sldMk cId="3201184893" sldId="296"/>
        </pc:sldMkLst>
        <pc:spChg chg="mod">
          <ac:chgData name="Md Kauser Ahmmed" userId="81e39d19-8d5c-4ffe-9a82-20799efac8e0" providerId="ADAL" clId="{3A55CCAE-749B-4817-8638-97B22656D31F}" dt="2020-09-18T15:37:33.826" v="861" actId="26606"/>
          <ac:spMkLst>
            <pc:docMk/>
            <pc:sldMk cId="3201184893" sldId="296"/>
            <ac:spMk id="2" creationId="{4679E3EB-9298-4B04-B41B-9657247CEEAA}"/>
          </ac:spMkLst>
        </pc:spChg>
        <pc:spChg chg="del">
          <ac:chgData name="Md Kauser Ahmmed" userId="81e39d19-8d5c-4ffe-9a82-20799efac8e0" providerId="ADAL" clId="{3A55CCAE-749B-4817-8638-97B22656D31F}" dt="2020-09-18T15:37:11.320" v="817" actId="931"/>
          <ac:spMkLst>
            <pc:docMk/>
            <pc:sldMk cId="3201184893" sldId="296"/>
            <ac:spMk id="3" creationId="{7589C1DA-0C10-4C65-8E97-C4A859CB86E2}"/>
          </ac:spMkLst>
        </pc:spChg>
        <pc:spChg chg="add">
          <ac:chgData name="Md Kauser Ahmmed" userId="81e39d19-8d5c-4ffe-9a82-20799efac8e0" providerId="ADAL" clId="{3A55CCAE-749B-4817-8638-97B22656D31F}" dt="2020-09-18T15:37:33.826" v="861" actId="26606"/>
          <ac:spMkLst>
            <pc:docMk/>
            <pc:sldMk cId="3201184893" sldId="296"/>
            <ac:spMk id="10" creationId="{53F29798-D584-4792-9B62-3F5F5C36D619}"/>
          </ac:spMkLst>
        </pc:spChg>
        <pc:picChg chg="add mod">
          <ac:chgData name="Md Kauser Ahmmed" userId="81e39d19-8d5c-4ffe-9a82-20799efac8e0" providerId="ADAL" clId="{3A55CCAE-749B-4817-8638-97B22656D31F}" dt="2020-09-18T15:37:33.826" v="861" actId="26606"/>
          <ac:picMkLst>
            <pc:docMk/>
            <pc:sldMk cId="3201184893" sldId="296"/>
            <ac:picMk id="5" creationId="{CA27098A-4165-4A86-A743-724745552C59}"/>
          </ac:picMkLst>
        </pc:picChg>
      </pc:sldChg>
      <pc:sldChg chg="addSp delSp modSp add ord">
        <pc:chgData name="Md Kauser Ahmmed" userId="81e39d19-8d5c-4ffe-9a82-20799efac8e0" providerId="ADAL" clId="{3A55CCAE-749B-4817-8638-97B22656D31F}" dt="2020-09-18T15:40:09.415" v="921" actId="14100"/>
        <pc:sldMkLst>
          <pc:docMk/>
          <pc:sldMk cId="3807525662" sldId="297"/>
        </pc:sldMkLst>
        <pc:spChg chg="mod">
          <ac:chgData name="Md Kauser Ahmmed" userId="81e39d19-8d5c-4ffe-9a82-20799efac8e0" providerId="ADAL" clId="{3A55CCAE-749B-4817-8638-97B22656D31F}" dt="2020-09-18T15:38:59.509" v="914" actId="20577"/>
          <ac:spMkLst>
            <pc:docMk/>
            <pc:sldMk cId="3807525662" sldId="297"/>
            <ac:spMk id="2" creationId="{9E230CAA-F5A8-4858-BB51-764A66846420}"/>
          </ac:spMkLst>
        </pc:spChg>
        <pc:spChg chg="del">
          <ac:chgData name="Md Kauser Ahmmed" userId="81e39d19-8d5c-4ffe-9a82-20799efac8e0" providerId="ADAL" clId="{3A55CCAE-749B-4817-8638-97B22656D31F}" dt="2020-09-18T15:39:10.387" v="915" actId="931"/>
          <ac:spMkLst>
            <pc:docMk/>
            <pc:sldMk cId="3807525662" sldId="297"/>
            <ac:spMk id="3" creationId="{5A4F9894-CC31-40D4-95A8-ABD2016806F8}"/>
          </ac:spMkLst>
        </pc:spChg>
        <pc:picChg chg="add mod">
          <ac:chgData name="Md Kauser Ahmmed" userId="81e39d19-8d5c-4ffe-9a82-20799efac8e0" providerId="ADAL" clId="{3A55CCAE-749B-4817-8638-97B22656D31F}" dt="2020-09-18T15:40:09.415" v="921" actId="14100"/>
          <ac:picMkLst>
            <pc:docMk/>
            <pc:sldMk cId="3807525662" sldId="297"/>
            <ac:picMk id="5" creationId="{3E033F69-515D-48CA-A337-C51DA942D87F}"/>
          </ac:picMkLst>
        </pc:picChg>
      </pc:sldChg>
      <pc:sldChg chg="addSp delSp modSp add">
        <pc:chgData name="Md Kauser Ahmmed" userId="81e39d19-8d5c-4ffe-9a82-20799efac8e0" providerId="ADAL" clId="{3A55CCAE-749B-4817-8638-97B22656D31F}" dt="2020-09-18T15:41:32.007" v="927" actId="14100"/>
        <pc:sldMkLst>
          <pc:docMk/>
          <pc:sldMk cId="705476752" sldId="298"/>
        </pc:sldMkLst>
        <pc:spChg chg="mod">
          <ac:chgData name="Md Kauser Ahmmed" userId="81e39d19-8d5c-4ffe-9a82-20799efac8e0" providerId="ADAL" clId="{3A55CCAE-749B-4817-8638-97B22656D31F}" dt="2020-09-18T15:39:58.812" v="920"/>
          <ac:spMkLst>
            <pc:docMk/>
            <pc:sldMk cId="705476752" sldId="298"/>
            <ac:spMk id="2" creationId="{6883D339-FDDE-4E8E-B654-A4D896D93106}"/>
          </ac:spMkLst>
        </pc:spChg>
        <pc:spChg chg="add del">
          <ac:chgData name="Md Kauser Ahmmed" userId="81e39d19-8d5c-4ffe-9a82-20799efac8e0" providerId="ADAL" clId="{3A55CCAE-749B-4817-8638-97B22656D31F}" dt="2020-09-18T15:40:55.751" v="924" actId="931"/>
          <ac:spMkLst>
            <pc:docMk/>
            <pc:sldMk cId="705476752" sldId="298"/>
            <ac:spMk id="3" creationId="{D0852596-C9B0-4CA4-8B57-52A2D2058BE8}"/>
          </ac:spMkLst>
        </pc:spChg>
        <pc:picChg chg="add del mod">
          <ac:chgData name="Md Kauser Ahmmed" userId="81e39d19-8d5c-4ffe-9a82-20799efac8e0" providerId="ADAL" clId="{3A55CCAE-749B-4817-8638-97B22656D31F}" dt="2020-09-18T15:40:51.006" v="923" actId="931"/>
          <ac:picMkLst>
            <pc:docMk/>
            <pc:sldMk cId="705476752" sldId="298"/>
            <ac:picMk id="5" creationId="{F3D5934A-936B-4B96-A866-A5B1B6329379}"/>
          </ac:picMkLst>
        </pc:picChg>
        <pc:picChg chg="add mod">
          <ac:chgData name="Md Kauser Ahmmed" userId="81e39d19-8d5c-4ffe-9a82-20799efac8e0" providerId="ADAL" clId="{3A55CCAE-749B-4817-8638-97B22656D31F}" dt="2020-09-18T15:41:32.007" v="927" actId="14100"/>
          <ac:picMkLst>
            <pc:docMk/>
            <pc:sldMk cId="705476752" sldId="298"/>
            <ac:picMk id="7" creationId="{302750BE-E081-45B3-9336-07BB22507ECB}"/>
          </ac:picMkLst>
        </pc:picChg>
      </pc:sldChg>
      <pc:sldChg chg="addSp delSp modSp add mod setBg">
        <pc:chgData name="Md Kauser Ahmmed" userId="81e39d19-8d5c-4ffe-9a82-20799efac8e0" providerId="ADAL" clId="{3A55CCAE-749B-4817-8638-97B22656D31F}" dt="2020-09-18T16:30:40.735" v="940" actId="20577"/>
        <pc:sldMkLst>
          <pc:docMk/>
          <pc:sldMk cId="2179309757" sldId="299"/>
        </pc:sldMkLst>
        <pc:spChg chg="mod">
          <ac:chgData name="Md Kauser Ahmmed" userId="81e39d19-8d5c-4ffe-9a82-20799efac8e0" providerId="ADAL" clId="{3A55CCAE-749B-4817-8638-97B22656D31F}" dt="2020-09-18T16:30:40.735" v="940" actId="20577"/>
          <ac:spMkLst>
            <pc:docMk/>
            <pc:sldMk cId="2179309757" sldId="299"/>
            <ac:spMk id="2" creationId="{284849D0-B00B-41F8-A8DC-CF09038960BF}"/>
          </ac:spMkLst>
        </pc:spChg>
        <pc:spChg chg="del">
          <ac:chgData name="Md Kauser Ahmmed" userId="81e39d19-8d5c-4ffe-9a82-20799efac8e0" providerId="ADAL" clId="{3A55CCAE-749B-4817-8638-97B22656D31F}" dt="2020-09-18T16:30:27.228" v="936"/>
          <ac:spMkLst>
            <pc:docMk/>
            <pc:sldMk cId="2179309757" sldId="299"/>
            <ac:spMk id="3" creationId="{7AF86B43-08EF-4209-AA89-C3DBA6DF7637}"/>
          </ac:spMkLst>
        </pc:spChg>
        <pc:spChg chg="add">
          <ac:chgData name="Md Kauser Ahmmed" userId="81e39d19-8d5c-4ffe-9a82-20799efac8e0" providerId="ADAL" clId="{3A55CCAE-749B-4817-8638-97B22656D31F}" dt="2020-09-18T16:30:30.922" v="937" actId="26606"/>
          <ac:spMkLst>
            <pc:docMk/>
            <pc:sldMk cId="2179309757" sldId="299"/>
            <ac:spMk id="9" creationId="{53F29798-D584-4792-9B62-3F5F5C36D619}"/>
          </ac:spMkLst>
        </pc:spChg>
        <pc:graphicFrameChg chg="add mod modGraphic">
          <ac:chgData name="Md Kauser Ahmmed" userId="81e39d19-8d5c-4ffe-9a82-20799efac8e0" providerId="ADAL" clId="{3A55CCAE-749B-4817-8638-97B22656D31F}" dt="2020-09-18T16:30:30.922" v="937" actId="26606"/>
          <ac:graphicFrameMkLst>
            <pc:docMk/>
            <pc:sldMk cId="2179309757" sldId="299"/>
            <ac:graphicFrameMk id="4" creationId="{C11BA0E5-C2A0-48A5-A877-2B6C33792D4F}"/>
          </ac:graphicFrameMkLst>
        </pc:graphicFrameChg>
      </pc:sldChg>
    </pc:docChg>
  </pc:docChgLst>
  <pc:docChgLst>
    <pc:chgData name="Md Kauser Ahmmed" userId="81e39d19-8d5c-4ffe-9a82-20799efac8e0" providerId="ADAL" clId="{5C14BA9A-C8CE-4A78-B23A-75368C2A47D9}"/>
    <pc:docChg chg="undo custSel mod addSld delSld modSld sldOrd">
      <pc:chgData name="Md Kauser Ahmmed" userId="81e39d19-8d5c-4ffe-9a82-20799efac8e0" providerId="ADAL" clId="{5C14BA9A-C8CE-4A78-B23A-75368C2A47D9}" dt="2020-09-29T18:56:50.064" v="1449" actId="20577"/>
      <pc:docMkLst>
        <pc:docMk/>
      </pc:docMkLst>
      <pc:sldChg chg="modSp">
        <pc:chgData name="Md Kauser Ahmmed" userId="81e39d19-8d5c-4ffe-9a82-20799efac8e0" providerId="ADAL" clId="{5C14BA9A-C8CE-4A78-B23A-75368C2A47D9}" dt="2020-09-25T17:22:52.069" v="306" actId="5793"/>
        <pc:sldMkLst>
          <pc:docMk/>
          <pc:sldMk cId="1659930921" sldId="256"/>
        </pc:sldMkLst>
        <pc:spChg chg="mod">
          <ac:chgData name="Md Kauser Ahmmed" userId="81e39d19-8d5c-4ffe-9a82-20799efac8e0" providerId="ADAL" clId="{5C14BA9A-C8CE-4A78-B23A-75368C2A47D9}" dt="2020-09-25T17:22:52.069" v="306" actId="5793"/>
          <ac:spMkLst>
            <pc:docMk/>
            <pc:sldMk cId="1659930921" sldId="256"/>
            <ac:spMk id="6" creationId="{1EEBDA52-BE46-433D-AB6E-4D2949F916FF}"/>
          </ac:spMkLst>
        </pc:spChg>
      </pc:sldChg>
      <pc:sldChg chg="addSp delSp modSp">
        <pc:chgData name="Md Kauser Ahmmed" userId="81e39d19-8d5c-4ffe-9a82-20799efac8e0" providerId="ADAL" clId="{5C14BA9A-C8CE-4A78-B23A-75368C2A47D9}" dt="2020-09-25T17:25:30.082" v="451" actId="26606"/>
        <pc:sldMkLst>
          <pc:docMk/>
          <pc:sldMk cId="4056875156" sldId="259"/>
        </pc:sldMkLst>
        <pc:spChg chg="mod">
          <ac:chgData name="Md Kauser Ahmmed" userId="81e39d19-8d5c-4ffe-9a82-20799efac8e0" providerId="ADAL" clId="{5C14BA9A-C8CE-4A78-B23A-75368C2A47D9}" dt="2020-09-25T17:25:30.082" v="451" actId="26606"/>
          <ac:spMkLst>
            <pc:docMk/>
            <pc:sldMk cId="4056875156" sldId="259"/>
            <ac:spMk id="2" creationId="{45F2AC63-EFDA-4E7C-A71C-7D3EE46A34E8}"/>
          </ac:spMkLst>
        </pc:spChg>
        <pc:spChg chg="del">
          <ac:chgData name="Md Kauser Ahmmed" userId="81e39d19-8d5c-4ffe-9a82-20799efac8e0" providerId="ADAL" clId="{5C14BA9A-C8CE-4A78-B23A-75368C2A47D9}" dt="2020-09-25T17:25:30.082" v="451" actId="26606"/>
          <ac:spMkLst>
            <pc:docMk/>
            <pc:sldMk cId="4056875156" sldId="259"/>
            <ac:spMk id="31" creationId="{53F29798-D584-4792-9B62-3F5F5C36D619}"/>
          </ac:spMkLst>
        </pc:spChg>
        <pc:spChg chg="add">
          <ac:chgData name="Md Kauser Ahmmed" userId="81e39d19-8d5c-4ffe-9a82-20799efac8e0" providerId="ADAL" clId="{5C14BA9A-C8CE-4A78-B23A-75368C2A47D9}" dt="2020-09-25T17:25:30.082" v="451" actId="26606"/>
          <ac:spMkLst>
            <pc:docMk/>
            <pc:sldMk cId="4056875156" sldId="259"/>
            <ac:spMk id="36" creationId="{53F29798-D584-4792-9B62-3F5F5C36D619}"/>
          </ac:spMkLst>
        </pc:spChg>
        <pc:picChg chg="del">
          <ac:chgData name="Md Kauser Ahmmed" userId="81e39d19-8d5c-4ffe-9a82-20799efac8e0" providerId="ADAL" clId="{5C14BA9A-C8CE-4A78-B23A-75368C2A47D9}" dt="2020-09-25T17:23:08.496" v="307" actId="478"/>
          <ac:picMkLst>
            <pc:docMk/>
            <pc:sldMk cId="4056875156" sldId="259"/>
            <ac:picMk id="4" creationId="{6751950B-22EC-40E1-A4ED-E4FEC7C2E08A}"/>
          </ac:picMkLst>
        </pc:picChg>
        <pc:picChg chg="add mod">
          <ac:chgData name="Md Kauser Ahmmed" userId="81e39d19-8d5c-4ffe-9a82-20799efac8e0" providerId="ADAL" clId="{5C14BA9A-C8CE-4A78-B23A-75368C2A47D9}" dt="2020-09-25T17:25:30.082" v="451" actId="26606"/>
          <ac:picMkLst>
            <pc:docMk/>
            <pc:sldMk cId="4056875156" sldId="259"/>
            <ac:picMk id="5" creationId="{D3974D7B-9347-4F28-ADF4-43152B74C238}"/>
          </ac:picMkLst>
        </pc:picChg>
      </pc:sldChg>
      <pc:sldChg chg="modSp">
        <pc:chgData name="Md Kauser Ahmmed" userId="81e39d19-8d5c-4ffe-9a82-20799efac8e0" providerId="ADAL" clId="{5C14BA9A-C8CE-4A78-B23A-75368C2A47D9}" dt="2020-09-25T17:03:56.794" v="3" actId="20577"/>
        <pc:sldMkLst>
          <pc:docMk/>
          <pc:sldMk cId="1010047731" sldId="271"/>
        </pc:sldMkLst>
        <pc:spChg chg="mod">
          <ac:chgData name="Md Kauser Ahmmed" userId="81e39d19-8d5c-4ffe-9a82-20799efac8e0" providerId="ADAL" clId="{5C14BA9A-C8CE-4A78-B23A-75368C2A47D9}" dt="2020-09-25T17:03:56.794" v="3" actId="20577"/>
          <ac:spMkLst>
            <pc:docMk/>
            <pc:sldMk cId="1010047731" sldId="271"/>
            <ac:spMk id="3" creationId="{771893B1-979C-4E59-951A-F29EB496A9C1}"/>
          </ac:spMkLst>
        </pc:spChg>
      </pc:sldChg>
      <pc:sldChg chg="del">
        <pc:chgData name="Md Kauser Ahmmed" userId="81e39d19-8d5c-4ffe-9a82-20799efac8e0" providerId="ADAL" clId="{5C14BA9A-C8CE-4A78-B23A-75368C2A47D9}" dt="2020-09-25T17:24:56.538" v="443" actId="2696"/>
        <pc:sldMkLst>
          <pc:docMk/>
          <pc:sldMk cId="2100237636" sldId="291"/>
        </pc:sldMkLst>
      </pc:sldChg>
      <pc:sldChg chg="del">
        <pc:chgData name="Md Kauser Ahmmed" userId="81e39d19-8d5c-4ffe-9a82-20799efac8e0" providerId="ADAL" clId="{5C14BA9A-C8CE-4A78-B23A-75368C2A47D9}" dt="2020-09-25T17:24:56.549" v="444" actId="2696"/>
        <pc:sldMkLst>
          <pc:docMk/>
          <pc:sldMk cId="1513331418" sldId="295"/>
        </pc:sldMkLst>
      </pc:sldChg>
      <pc:sldChg chg="del">
        <pc:chgData name="Md Kauser Ahmmed" userId="81e39d19-8d5c-4ffe-9a82-20799efac8e0" providerId="ADAL" clId="{5C14BA9A-C8CE-4A78-B23A-75368C2A47D9}" dt="2020-09-25T17:24:56.574" v="446" actId="2696"/>
        <pc:sldMkLst>
          <pc:docMk/>
          <pc:sldMk cId="3201184893" sldId="296"/>
        </pc:sldMkLst>
      </pc:sldChg>
      <pc:sldChg chg="del">
        <pc:chgData name="Md Kauser Ahmmed" userId="81e39d19-8d5c-4ffe-9a82-20799efac8e0" providerId="ADAL" clId="{5C14BA9A-C8CE-4A78-B23A-75368C2A47D9}" dt="2020-09-25T17:24:56.561" v="445" actId="2696"/>
        <pc:sldMkLst>
          <pc:docMk/>
          <pc:sldMk cId="3807525662" sldId="297"/>
        </pc:sldMkLst>
      </pc:sldChg>
      <pc:sldChg chg="del">
        <pc:chgData name="Md Kauser Ahmmed" userId="81e39d19-8d5c-4ffe-9a82-20799efac8e0" providerId="ADAL" clId="{5C14BA9A-C8CE-4A78-B23A-75368C2A47D9}" dt="2020-09-25T17:24:56.588" v="447" actId="2696"/>
        <pc:sldMkLst>
          <pc:docMk/>
          <pc:sldMk cId="705476752" sldId="298"/>
        </pc:sldMkLst>
      </pc:sldChg>
      <pc:sldChg chg="addSp delSp modSp del ord setBg">
        <pc:chgData name="Md Kauser Ahmmed" userId="81e39d19-8d5c-4ffe-9a82-20799efac8e0" providerId="ADAL" clId="{5C14BA9A-C8CE-4A78-B23A-75368C2A47D9}" dt="2020-09-29T18:25:58.232" v="487" actId="2696"/>
        <pc:sldMkLst>
          <pc:docMk/>
          <pc:sldMk cId="2179309757" sldId="299"/>
        </pc:sldMkLst>
        <pc:spChg chg="mod">
          <ac:chgData name="Md Kauser Ahmmed" userId="81e39d19-8d5c-4ffe-9a82-20799efac8e0" providerId="ADAL" clId="{5C14BA9A-C8CE-4A78-B23A-75368C2A47D9}" dt="2020-09-25T17:04:57.590" v="38" actId="20577"/>
          <ac:spMkLst>
            <pc:docMk/>
            <pc:sldMk cId="2179309757" sldId="299"/>
            <ac:spMk id="2" creationId="{284849D0-B00B-41F8-A8DC-CF09038960BF}"/>
          </ac:spMkLst>
        </pc:spChg>
        <pc:spChg chg="add del mod">
          <ac:chgData name="Md Kauser Ahmmed" userId="81e39d19-8d5c-4ffe-9a82-20799efac8e0" providerId="ADAL" clId="{5C14BA9A-C8CE-4A78-B23A-75368C2A47D9}" dt="2020-09-25T17:04:18.322" v="5"/>
          <ac:spMkLst>
            <pc:docMk/>
            <pc:sldMk cId="2179309757" sldId="299"/>
            <ac:spMk id="5" creationId="{19E549CA-8E1A-4E93-AF6A-0528013FA873}"/>
          </ac:spMkLst>
        </pc:spChg>
        <pc:spChg chg="add del mod">
          <ac:chgData name="Md Kauser Ahmmed" userId="81e39d19-8d5c-4ffe-9a82-20799efac8e0" providerId="ADAL" clId="{5C14BA9A-C8CE-4A78-B23A-75368C2A47D9}" dt="2020-09-29T18:25:24.115" v="486"/>
          <ac:spMkLst>
            <pc:docMk/>
            <pc:sldMk cId="2179309757" sldId="299"/>
            <ac:spMk id="8" creationId="{ED90FDEC-C4D9-40CC-A24A-6E048A72AC38}"/>
          </ac:spMkLst>
        </pc:spChg>
        <pc:spChg chg="del">
          <ac:chgData name="Md Kauser Ahmmed" userId="81e39d19-8d5c-4ffe-9a82-20799efac8e0" providerId="ADAL" clId="{5C14BA9A-C8CE-4A78-B23A-75368C2A47D9}" dt="2020-09-25T17:04:41.614" v="6" actId="26606"/>
          <ac:spMkLst>
            <pc:docMk/>
            <pc:sldMk cId="2179309757" sldId="299"/>
            <ac:spMk id="9" creationId="{53F29798-D584-4792-9B62-3F5F5C36D619}"/>
          </ac:spMkLst>
        </pc:spChg>
        <pc:spChg chg="add del">
          <ac:chgData name="Md Kauser Ahmmed" userId="81e39d19-8d5c-4ffe-9a82-20799efac8e0" providerId="ADAL" clId="{5C14BA9A-C8CE-4A78-B23A-75368C2A47D9}" dt="2020-09-25T17:05:11.582" v="39" actId="26606"/>
          <ac:spMkLst>
            <pc:docMk/>
            <pc:sldMk cId="2179309757" sldId="299"/>
            <ac:spMk id="14" creationId="{A4AC5506-6312-4701-8D3C-40187889A947}"/>
          </ac:spMkLst>
        </pc:spChg>
        <pc:spChg chg="add">
          <ac:chgData name="Md Kauser Ahmmed" userId="81e39d19-8d5c-4ffe-9a82-20799efac8e0" providerId="ADAL" clId="{5C14BA9A-C8CE-4A78-B23A-75368C2A47D9}" dt="2020-09-25T17:05:11.582" v="39" actId="26606"/>
          <ac:spMkLst>
            <pc:docMk/>
            <pc:sldMk cId="2179309757" sldId="299"/>
            <ac:spMk id="19" creationId="{A4AC5506-6312-4701-8D3C-40187889A947}"/>
          </ac:spMkLst>
        </pc:spChg>
        <pc:graphicFrameChg chg="del">
          <ac:chgData name="Md Kauser Ahmmed" userId="81e39d19-8d5c-4ffe-9a82-20799efac8e0" providerId="ADAL" clId="{5C14BA9A-C8CE-4A78-B23A-75368C2A47D9}" dt="2020-09-25T17:04:06.796" v="4" actId="478"/>
          <ac:graphicFrameMkLst>
            <pc:docMk/>
            <pc:sldMk cId="2179309757" sldId="299"/>
            <ac:graphicFrameMk id="4" creationId="{C11BA0E5-C2A0-48A5-A877-2B6C33792D4F}"/>
          </ac:graphicFrameMkLst>
        </pc:graphicFrameChg>
        <pc:graphicFrameChg chg="add del mod modGraphic">
          <ac:chgData name="Md Kauser Ahmmed" userId="81e39d19-8d5c-4ffe-9a82-20799efac8e0" providerId="ADAL" clId="{5C14BA9A-C8CE-4A78-B23A-75368C2A47D9}" dt="2020-09-29T18:25:21.272" v="485" actId="478"/>
          <ac:graphicFrameMkLst>
            <pc:docMk/>
            <pc:sldMk cId="2179309757" sldId="299"/>
            <ac:graphicFrameMk id="6" creationId="{B8926F59-2AE3-44F3-A38C-AD9246C8A921}"/>
          </ac:graphicFrameMkLst>
        </pc:graphicFrameChg>
        <pc:graphicFrameChg chg="add mod">
          <ac:chgData name="Md Kauser Ahmmed" userId="81e39d19-8d5c-4ffe-9a82-20799efac8e0" providerId="ADAL" clId="{5C14BA9A-C8CE-4A78-B23A-75368C2A47D9}" dt="2020-09-29T18:25:24.115" v="486"/>
          <ac:graphicFrameMkLst>
            <pc:docMk/>
            <pc:sldMk cId="2179309757" sldId="299"/>
            <ac:graphicFrameMk id="10" creationId="{4E083333-3619-494D-A5FF-88C2ED59F979}"/>
          </ac:graphicFrameMkLst>
        </pc:graphicFrameChg>
      </pc:sldChg>
      <pc:sldChg chg="addSp delSp modSp add del mod setBg">
        <pc:chgData name="Md Kauser Ahmmed" userId="81e39d19-8d5c-4ffe-9a82-20799efac8e0" providerId="ADAL" clId="{5C14BA9A-C8CE-4A78-B23A-75368C2A47D9}" dt="2020-09-29T18:28:57.997" v="541" actId="2696"/>
        <pc:sldMkLst>
          <pc:docMk/>
          <pc:sldMk cId="3355531406" sldId="300"/>
        </pc:sldMkLst>
        <pc:spChg chg="add del mod">
          <ac:chgData name="Md Kauser Ahmmed" userId="81e39d19-8d5c-4ffe-9a82-20799efac8e0" providerId="ADAL" clId="{5C14BA9A-C8CE-4A78-B23A-75368C2A47D9}" dt="2020-09-29T18:28:43.339" v="540" actId="478"/>
          <ac:spMkLst>
            <pc:docMk/>
            <pc:sldMk cId="3355531406" sldId="300"/>
            <ac:spMk id="2" creationId="{9EF5D88D-9352-472B-B8A3-E96069BF7CCE}"/>
          </ac:spMkLst>
        </pc:spChg>
        <pc:spChg chg="del mod">
          <ac:chgData name="Md Kauser Ahmmed" userId="81e39d19-8d5c-4ffe-9a82-20799efac8e0" providerId="ADAL" clId="{5C14BA9A-C8CE-4A78-B23A-75368C2A47D9}" dt="2020-09-25T17:18:29.038" v="81"/>
          <ac:spMkLst>
            <pc:docMk/>
            <pc:sldMk cId="3355531406" sldId="300"/>
            <ac:spMk id="3" creationId="{AA75AC02-9BA8-43F7-83FA-79E15010DCE8}"/>
          </ac:spMkLst>
        </pc:spChg>
        <pc:spChg chg="add del mod">
          <ac:chgData name="Md Kauser Ahmmed" userId="81e39d19-8d5c-4ffe-9a82-20799efac8e0" providerId="ADAL" clId="{5C14BA9A-C8CE-4A78-B23A-75368C2A47D9}" dt="2020-09-25T17:20:39.437" v="182"/>
          <ac:spMkLst>
            <pc:docMk/>
            <pc:sldMk cId="3355531406" sldId="300"/>
            <ac:spMk id="6" creationId="{8018EFCB-8E07-438B-8996-7D0A7D538C52}"/>
          </ac:spMkLst>
        </pc:spChg>
        <pc:spChg chg="add del">
          <ac:chgData name="Md Kauser Ahmmed" userId="81e39d19-8d5c-4ffe-9a82-20799efac8e0" providerId="ADAL" clId="{5C14BA9A-C8CE-4A78-B23A-75368C2A47D9}" dt="2020-09-25T17:18:37.965" v="83" actId="26606"/>
          <ac:spMkLst>
            <pc:docMk/>
            <pc:sldMk cId="3355531406" sldId="300"/>
            <ac:spMk id="9" creationId="{A4AC5506-6312-4701-8D3C-40187889A947}"/>
          </ac:spMkLst>
        </pc:spChg>
        <pc:spChg chg="add del mod">
          <ac:chgData name="Md Kauser Ahmmed" userId="81e39d19-8d5c-4ffe-9a82-20799efac8e0" providerId="ADAL" clId="{5C14BA9A-C8CE-4A78-B23A-75368C2A47D9}" dt="2020-09-29T18:27:51.433" v="525" actId="478"/>
          <ac:spMkLst>
            <pc:docMk/>
            <pc:sldMk cId="3355531406" sldId="300"/>
            <ac:spMk id="10" creationId="{3B10EB8D-A419-4B31-9CDA-3538F2642603}"/>
          </ac:spMkLst>
        </pc:spChg>
        <pc:spChg chg="add del">
          <ac:chgData name="Md Kauser Ahmmed" userId="81e39d19-8d5c-4ffe-9a82-20799efac8e0" providerId="ADAL" clId="{5C14BA9A-C8CE-4A78-B23A-75368C2A47D9}" dt="2020-09-25T17:20:42.974" v="183" actId="26606"/>
          <ac:spMkLst>
            <pc:docMk/>
            <pc:sldMk cId="3355531406" sldId="300"/>
            <ac:spMk id="11" creationId="{A4AC5506-6312-4701-8D3C-40187889A947}"/>
          </ac:spMkLst>
        </pc:spChg>
        <pc:spChg chg="add del mod">
          <ac:chgData name="Md Kauser Ahmmed" userId="81e39d19-8d5c-4ffe-9a82-20799efac8e0" providerId="ADAL" clId="{5C14BA9A-C8CE-4A78-B23A-75368C2A47D9}" dt="2020-09-29T18:28:43.339" v="540" actId="478"/>
          <ac:spMkLst>
            <pc:docMk/>
            <pc:sldMk cId="3355531406" sldId="300"/>
            <ac:spMk id="14" creationId="{973ACD8E-356B-444F-8060-AF1D374A6C4E}"/>
          </ac:spMkLst>
        </pc:spChg>
        <pc:spChg chg="add del">
          <ac:chgData name="Md Kauser Ahmmed" userId="81e39d19-8d5c-4ffe-9a82-20799efac8e0" providerId="ADAL" clId="{5C14BA9A-C8CE-4A78-B23A-75368C2A47D9}" dt="2020-09-29T18:28:00.379" v="527" actId="26606"/>
          <ac:spMkLst>
            <pc:docMk/>
            <pc:sldMk cId="3355531406" sldId="300"/>
            <ac:spMk id="16" creationId="{A4AC5506-6312-4701-8D3C-40187889A947}"/>
          </ac:spMkLst>
        </pc:spChg>
        <pc:spChg chg="add">
          <ac:chgData name="Md Kauser Ahmmed" userId="81e39d19-8d5c-4ffe-9a82-20799efac8e0" providerId="ADAL" clId="{5C14BA9A-C8CE-4A78-B23A-75368C2A47D9}" dt="2020-09-29T18:28:00.379" v="527" actId="26606"/>
          <ac:spMkLst>
            <pc:docMk/>
            <pc:sldMk cId="3355531406" sldId="300"/>
            <ac:spMk id="21" creationId="{A4AC5506-6312-4701-8D3C-40187889A947}"/>
          </ac:spMkLst>
        </pc:spChg>
        <pc:graphicFrameChg chg="add del mod modGraphic">
          <ac:chgData name="Md Kauser Ahmmed" userId="81e39d19-8d5c-4ffe-9a82-20799efac8e0" providerId="ADAL" clId="{5C14BA9A-C8CE-4A78-B23A-75368C2A47D9}" dt="2020-09-25T17:20:11.172" v="181" actId="478"/>
          <ac:graphicFrameMkLst>
            <pc:docMk/>
            <pc:sldMk cId="3355531406" sldId="300"/>
            <ac:graphicFrameMk id="4" creationId="{70F0DA3A-8123-445A-8447-58D42D8FA20B}"/>
          </ac:graphicFrameMkLst>
        </pc:graphicFrameChg>
        <pc:graphicFrameChg chg="add del mod modGraphic">
          <ac:chgData name="Md Kauser Ahmmed" userId="81e39d19-8d5c-4ffe-9a82-20799efac8e0" providerId="ADAL" clId="{5C14BA9A-C8CE-4A78-B23A-75368C2A47D9}" dt="2020-09-29T18:27:35.029" v="524" actId="478"/>
          <ac:graphicFrameMkLst>
            <pc:docMk/>
            <pc:sldMk cId="3355531406" sldId="300"/>
            <ac:graphicFrameMk id="7" creationId="{BA08330D-D2E1-4A30-989C-51F8D62B5B47}"/>
          </ac:graphicFrameMkLst>
        </pc:graphicFrameChg>
        <pc:graphicFrameChg chg="add del mod">
          <ac:chgData name="Md Kauser Ahmmed" userId="81e39d19-8d5c-4ffe-9a82-20799efac8e0" providerId="ADAL" clId="{5C14BA9A-C8CE-4A78-B23A-75368C2A47D9}" dt="2020-09-29T18:28:18.144" v="528" actId="478"/>
          <ac:graphicFrameMkLst>
            <pc:docMk/>
            <pc:sldMk cId="3355531406" sldId="300"/>
            <ac:graphicFrameMk id="12" creationId="{04DCFBB1-1CE8-442E-8EB5-F9058355976B}"/>
          </ac:graphicFrameMkLst>
        </pc:graphicFrameChg>
      </pc:sldChg>
      <pc:sldChg chg="addSp delSp modSp add mod setBg">
        <pc:chgData name="Md Kauser Ahmmed" userId="81e39d19-8d5c-4ffe-9a82-20799efac8e0" providerId="ADAL" clId="{5C14BA9A-C8CE-4A78-B23A-75368C2A47D9}" dt="2020-09-29T18:31:09.966" v="643" actId="26606"/>
        <pc:sldMkLst>
          <pc:docMk/>
          <pc:sldMk cId="2562188746" sldId="301"/>
        </pc:sldMkLst>
        <pc:spChg chg="mod">
          <ac:chgData name="Md Kauser Ahmmed" userId="81e39d19-8d5c-4ffe-9a82-20799efac8e0" providerId="ADAL" clId="{5C14BA9A-C8CE-4A78-B23A-75368C2A47D9}" dt="2020-09-25T17:19:59.876" v="180" actId="26606"/>
          <ac:spMkLst>
            <pc:docMk/>
            <pc:sldMk cId="2562188746" sldId="301"/>
            <ac:spMk id="2" creationId="{BF0D2E0A-BA5B-45EB-AC7E-ADCB099618F5}"/>
          </ac:spMkLst>
        </pc:spChg>
        <pc:spChg chg="del">
          <ac:chgData name="Md Kauser Ahmmed" userId="81e39d19-8d5c-4ffe-9a82-20799efac8e0" providerId="ADAL" clId="{5C14BA9A-C8CE-4A78-B23A-75368C2A47D9}" dt="2020-09-25T17:19:55.728" v="179"/>
          <ac:spMkLst>
            <pc:docMk/>
            <pc:sldMk cId="2562188746" sldId="301"/>
            <ac:spMk id="3" creationId="{194AD1A3-6D79-4CB0-8B28-CC2520807666}"/>
          </ac:spMkLst>
        </pc:spChg>
        <pc:spChg chg="add del mod">
          <ac:chgData name="Md Kauser Ahmmed" userId="81e39d19-8d5c-4ffe-9a82-20799efac8e0" providerId="ADAL" clId="{5C14BA9A-C8CE-4A78-B23A-75368C2A47D9}" dt="2020-09-29T18:31:04.942" v="642"/>
          <ac:spMkLst>
            <pc:docMk/>
            <pc:sldMk cId="2562188746" sldId="301"/>
            <ac:spMk id="6" creationId="{BA435B55-1A8C-44E9-AE94-D21E3BCC956F}"/>
          </ac:spMkLst>
        </pc:spChg>
        <pc:spChg chg="add del">
          <ac:chgData name="Md Kauser Ahmmed" userId="81e39d19-8d5c-4ffe-9a82-20799efac8e0" providerId="ADAL" clId="{5C14BA9A-C8CE-4A78-B23A-75368C2A47D9}" dt="2020-09-29T18:31:09.966" v="643" actId="26606"/>
          <ac:spMkLst>
            <pc:docMk/>
            <pc:sldMk cId="2562188746" sldId="301"/>
            <ac:spMk id="9" creationId="{A4AC5506-6312-4701-8D3C-40187889A947}"/>
          </ac:spMkLst>
        </pc:spChg>
        <pc:spChg chg="add">
          <ac:chgData name="Md Kauser Ahmmed" userId="81e39d19-8d5c-4ffe-9a82-20799efac8e0" providerId="ADAL" clId="{5C14BA9A-C8CE-4A78-B23A-75368C2A47D9}" dt="2020-09-29T18:31:09.966" v="643" actId="26606"/>
          <ac:spMkLst>
            <pc:docMk/>
            <pc:sldMk cId="2562188746" sldId="301"/>
            <ac:spMk id="14" creationId="{A4AC5506-6312-4701-8D3C-40187889A947}"/>
          </ac:spMkLst>
        </pc:spChg>
        <pc:graphicFrameChg chg="add del mod modGraphic">
          <ac:chgData name="Md Kauser Ahmmed" userId="81e39d19-8d5c-4ffe-9a82-20799efac8e0" providerId="ADAL" clId="{5C14BA9A-C8CE-4A78-B23A-75368C2A47D9}" dt="2020-09-29T18:30:57.091" v="641" actId="478"/>
          <ac:graphicFrameMkLst>
            <pc:docMk/>
            <pc:sldMk cId="2562188746" sldId="301"/>
            <ac:graphicFrameMk id="4" creationId="{CD809381-783A-48EA-95CD-B570DE60F926}"/>
          </ac:graphicFrameMkLst>
        </pc:graphicFrameChg>
        <pc:graphicFrameChg chg="add mod modGraphic">
          <ac:chgData name="Md Kauser Ahmmed" userId="81e39d19-8d5c-4ffe-9a82-20799efac8e0" providerId="ADAL" clId="{5C14BA9A-C8CE-4A78-B23A-75368C2A47D9}" dt="2020-09-29T18:31:09.966" v="643" actId="26606"/>
          <ac:graphicFrameMkLst>
            <pc:docMk/>
            <pc:sldMk cId="2562188746" sldId="301"/>
            <ac:graphicFrameMk id="7" creationId="{A77F7CA0-96EC-428A-80C9-9CA1A2A81C8A}"/>
          </ac:graphicFrameMkLst>
        </pc:graphicFrameChg>
      </pc:sldChg>
      <pc:sldChg chg="addSp delSp modSp add">
        <pc:chgData name="Md Kauser Ahmmed" userId="81e39d19-8d5c-4ffe-9a82-20799efac8e0" providerId="ADAL" clId="{5C14BA9A-C8CE-4A78-B23A-75368C2A47D9}" dt="2020-09-25T17:26:20.098" v="462" actId="962"/>
        <pc:sldMkLst>
          <pc:docMk/>
          <pc:sldMk cId="2190178290" sldId="302"/>
        </pc:sldMkLst>
        <pc:spChg chg="mod">
          <ac:chgData name="Md Kauser Ahmmed" userId="81e39d19-8d5c-4ffe-9a82-20799efac8e0" providerId="ADAL" clId="{5C14BA9A-C8CE-4A78-B23A-75368C2A47D9}" dt="2020-09-25T17:23:47.622" v="375"/>
          <ac:spMkLst>
            <pc:docMk/>
            <pc:sldMk cId="2190178290" sldId="302"/>
            <ac:spMk id="2" creationId="{3582996C-702B-4A52-970C-965A1D052B59}"/>
          </ac:spMkLst>
        </pc:spChg>
        <pc:spChg chg="del">
          <ac:chgData name="Md Kauser Ahmmed" userId="81e39d19-8d5c-4ffe-9a82-20799efac8e0" providerId="ADAL" clId="{5C14BA9A-C8CE-4A78-B23A-75368C2A47D9}" dt="2020-09-25T17:26:18.503" v="460" actId="931"/>
          <ac:spMkLst>
            <pc:docMk/>
            <pc:sldMk cId="2190178290" sldId="302"/>
            <ac:spMk id="3" creationId="{CF4C7D57-4A1C-48F7-9E73-2F702C41EC92}"/>
          </ac:spMkLst>
        </pc:spChg>
        <pc:picChg chg="add mod">
          <ac:chgData name="Md Kauser Ahmmed" userId="81e39d19-8d5c-4ffe-9a82-20799efac8e0" providerId="ADAL" clId="{5C14BA9A-C8CE-4A78-B23A-75368C2A47D9}" dt="2020-09-25T17:26:20.098" v="462" actId="962"/>
          <ac:picMkLst>
            <pc:docMk/>
            <pc:sldMk cId="2190178290" sldId="302"/>
            <ac:picMk id="5" creationId="{14F4418B-F406-4B99-BECB-8C0AC2D6DB10}"/>
          </ac:picMkLst>
        </pc:picChg>
      </pc:sldChg>
      <pc:sldChg chg="addSp delSp modSp add mod setBg delDesignElem">
        <pc:chgData name="Md Kauser Ahmmed" userId="81e39d19-8d5c-4ffe-9a82-20799efac8e0" providerId="ADAL" clId="{5C14BA9A-C8CE-4A78-B23A-75368C2A47D9}" dt="2020-09-25T17:25:49.798" v="455" actId="26606"/>
        <pc:sldMkLst>
          <pc:docMk/>
          <pc:sldMk cId="3032108613" sldId="303"/>
        </pc:sldMkLst>
        <pc:spChg chg="mod">
          <ac:chgData name="Md Kauser Ahmmed" userId="81e39d19-8d5c-4ffe-9a82-20799efac8e0" providerId="ADAL" clId="{5C14BA9A-C8CE-4A78-B23A-75368C2A47D9}" dt="2020-09-25T17:25:49.798" v="455" actId="26606"/>
          <ac:spMkLst>
            <pc:docMk/>
            <pc:sldMk cId="3032108613" sldId="303"/>
            <ac:spMk id="2" creationId="{45F2AC63-EFDA-4E7C-A71C-7D3EE46A34E8}"/>
          </ac:spMkLst>
        </pc:spChg>
        <pc:spChg chg="add">
          <ac:chgData name="Md Kauser Ahmmed" userId="81e39d19-8d5c-4ffe-9a82-20799efac8e0" providerId="ADAL" clId="{5C14BA9A-C8CE-4A78-B23A-75368C2A47D9}" dt="2020-09-25T17:25:49.798" v="455" actId="26606"/>
          <ac:spMkLst>
            <pc:docMk/>
            <pc:sldMk cId="3032108613" sldId="303"/>
            <ac:spMk id="9" creationId="{53F29798-D584-4792-9B62-3F5F5C36D619}"/>
          </ac:spMkLst>
        </pc:spChg>
        <pc:spChg chg="del">
          <ac:chgData name="Md Kauser Ahmmed" userId="81e39d19-8d5c-4ffe-9a82-20799efac8e0" providerId="ADAL" clId="{5C14BA9A-C8CE-4A78-B23A-75368C2A47D9}" dt="2020-09-25T17:23:57.941" v="377"/>
          <ac:spMkLst>
            <pc:docMk/>
            <pc:sldMk cId="3032108613" sldId="303"/>
            <ac:spMk id="31" creationId="{53F29798-D584-4792-9B62-3F5F5C36D619}"/>
          </ac:spMkLst>
        </pc:spChg>
        <pc:picChg chg="add mod">
          <ac:chgData name="Md Kauser Ahmmed" userId="81e39d19-8d5c-4ffe-9a82-20799efac8e0" providerId="ADAL" clId="{5C14BA9A-C8CE-4A78-B23A-75368C2A47D9}" dt="2020-09-25T17:25:49.798" v="455" actId="26606"/>
          <ac:picMkLst>
            <pc:docMk/>
            <pc:sldMk cId="3032108613" sldId="303"/>
            <ac:picMk id="4" creationId="{291D89DB-3736-491B-A50D-0377DC78E686}"/>
          </ac:picMkLst>
        </pc:picChg>
      </pc:sldChg>
      <pc:sldChg chg="addSp delSp modSp add">
        <pc:chgData name="Md Kauser Ahmmed" userId="81e39d19-8d5c-4ffe-9a82-20799efac8e0" providerId="ADAL" clId="{5C14BA9A-C8CE-4A78-B23A-75368C2A47D9}" dt="2020-09-25T17:26:37.269" v="465" actId="962"/>
        <pc:sldMkLst>
          <pc:docMk/>
          <pc:sldMk cId="4221904560" sldId="304"/>
        </pc:sldMkLst>
        <pc:spChg chg="mod">
          <ac:chgData name="Md Kauser Ahmmed" userId="81e39d19-8d5c-4ffe-9a82-20799efac8e0" providerId="ADAL" clId="{5C14BA9A-C8CE-4A78-B23A-75368C2A47D9}" dt="2020-09-25T17:24:26.239" v="408" actId="20577"/>
          <ac:spMkLst>
            <pc:docMk/>
            <pc:sldMk cId="4221904560" sldId="304"/>
            <ac:spMk id="2" creationId="{3582996C-702B-4A52-970C-965A1D052B59}"/>
          </ac:spMkLst>
        </pc:spChg>
        <pc:spChg chg="del">
          <ac:chgData name="Md Kauser Ahmmed" userId="81e39d19-8d5c-4ffe-9a82-20799efac8e0" providerId="ADAL" clId="{5C14BA9A-C8CE-4A78-B23A-75368C2A47D9}" dt="2020-09-25T17:26:36.075" v="463" actId="931"/>
          <ac:spMkLst>
            <pc:docMk/>
            <pc:sldMk cId="4221904560" sldId="304"/>
            <ac:spMk id="3" creationId="{CF4C7D57-4A1C-48F7-9E73-2F702C41EC92}"/>
          </ac:spMkLst>
        </pc:spChg>
        <pc:picChg chg="add mod">
          <ac:chgData name="Md Kauser Ahmmed" userId="81e39d19-8d5c-4ffe-9a82-20799efac8e0" providerId="ADAL" clId="{5C14BA9A-C8CE-4A78-B23A-75368C2A47D9}" dt="2020-09-25T17:26:37.269" v="465" actId="962"/>
          <ac:picMkLst>
            <pc:docMk/>
            <pc:sldMk cId="4221904560" sldId="304"/>
            <ac:picMk id="5" creationId="{02F2B91D-8E79-4034-80D5-96C24CF88029}"/>
          </ac:picMkLst>
        </pc:picChg>
      </pc:sldChg>
      <pc:sldChg chg="addSp delSp add del setBg delDesignElem">
        <pc:chgData name="Md Kauser Ahmmed" userId="81e39d19-8d5c-4ffe-9a82-20799efac8e0" providerId="ADAL" clId="{5C14BA9A-C8CE-4A78-B23A-75368C2A47D9}" dt="2020-09-25T17:24:16.364" v="401"/>
        <pc:sldMkLst>
          <pc:docMk/>
          <pc:sldMk cId="1004701252" sldId="305"/>
        </pc:sldMkLst>
        <pc:spChg chg="add del">
          <ac:chgData name="Md Kauser Ahmmed" userId="81e39d19-8d5c-4ffe-9a82-20799efac8e0" providerId="ADAL" clId="{5C14BA9A-C8CE-4A78-B23A-75368C2A47D9}" dt="2020-09-25T17:24:16.364" v="401"/>
          <ac:spMkLst>
            <pc:docMk/>
            <pc:sldMk cId="1004701252" sldId="305"/>
            <ac:spMk id="31" creationId="{53F29798-D584-4792-9B62-3F5F5C36D619}"/>
          </ac:spMkLst>
        </pc:spChg>
      </pc:sldChg>
      <pc:sldChg chg="addSp delSp modSp add mod setBg delDesignElem">
        <pc:chgData name="Md Kauser Ahmmed" userId="81e39d19-8d5c-4ffe-9a82-20799efac8e0" providerId="ADAL" clId="{5C14BA9A-C8CE-4A78-B23A-75368C2A47D9}" dt="2020-09-25T17:26:02.481" v="459" actId="26606"/>
        <pc:sldMkLst>
          <pc:docMk/>
          <pc:sldMk cId="3182150335" sldId="305"/>
        </pc:sldMkLst>
        <pc:spChg chg="mod">
          <ac:chgData name="Md Kauser Ahmmed" userId="81e39d19-8d5c-4ffe-9a82-20799efac8e0" providerId="ADAL" clId="{5C14BA9A-C8CE-4A78-B23A-75368C2A47D9}" dt="2020-09-25T17:26:02.481" v="459" actId="26606"/>
          <ac:spMkLst>
            <pc:docMk/>
            <pc:sldMk cId="3182150335" sldId="305"/>
            <ac:spMk id="2" creationId="{45F2AC63-EFDA-4E7C-A71C-7D3EE46A34E8}"/>
          </ac:spMkLst>
        </pc:spChg>
        <pc:spChg chg="add">
          <ac:chgData name="Md Kauser Ahmmed" userId="81e39d19-8d5c-4ffe-9a82-20799efac8e0" providerId="ADAL" clId="{5C14BA9A-C8CE-4A78-B23A-75368C2A47D9}" dt="2020-09-25T17:26:02.481" v="459" actId="26606"/>
          <ac:spMkLst>
            <pc:docMk/>
            <pc:sldMk cId="3182150335" sldId="305"/>
            <ac:spMk id="9" creationId="{53F29798-D584-4792-9B62-3F5F5C36D619}"/>
          </ac:spMkLst>
        </pc:spChg>
        <pc:spChg chg="del">
          <ac:chgData name="Md Kauser Ahmmed" userId="81e39d19-8d5c-4ffe-9a82-20799efac8e0" providerId="ADAL" clId="{5C14BA9A-C8CE-4A78-B23A-75368C2A47D9}" dt="2020-09-25T17:24:32.510" v="410"/>
          <ac:spMkLst>
            <pc:docMk/>
            <pc:sldMk cId="3182150335" sldId="305"/>
            <ac:spMk id="31" creationId="{53F29798-D584-4792-9B62-3F5F5C36D619}"/>
          </ac:spMkLst>
        </pc:spChg>
        <pc:picChg chg="add mod">
          <ac:chgData name="Md Kauser Ahmmed" userId="81e39d19-8d5c-4ffe-9a82-20799efac8e0" providerId="ADAL" clId="{5C14BA9A-C8CE-4A78-B23A-75368C2A47D9}" dt="2020-09-25T17:26:02.481" v="459" actId="26606"/>
          <ac:picMkLst>
            <pc:docMk/>
            <pc:sldMk cId="3182150335" sldId="305"/>
            <ac:picMk id="4" creationId="{F793C232-B467-4073-8C74-9D14DDA15553}"/>
          </ac:picMkLst>
        </pc:picChg>
      </pc:sldChg>
      <pc:sldChg chg="addSp delSp modSp add">
        <pc:chgData name="Md Kauser Ahmmed" userId="81e39d19-8d5c-4ffe-9a82-20799efac8e0" providerId="ADAL" clId="{5C14BA9A-C8CE-4A78-B23A-75368C2A47D9}" dt="2020-09-25T17:26:49.725" v="468" actId="962"/>
        <pc:sldMkLst>
          <pc:docMk/>
          <pc:sldMk cId="1280901710" sldId="306"/>
        </pc:sldMkLst>
        <pc:spChg chg="mod">
          <ac:chgData name="Md Kauser Ahmmed" userId="81e39d19-8d5c-4ffe-9a82-20799efac8e0" providerId="ADAL" clId="{5C14BA9A-C8CE-4A78-B23A-75368C2A47D9}" dt="2020-09-25T17:24:49.080" v="442" actId="20577"/>
          <ac:spMkLst>
            <pc:docMk/>
            <pc:sldMk cId="1280901710" sldId="306"/>
            <ac:spMk id="2" creationId="{3582996C-702B-4A52-970C-965A1D052B59}"/>
          </ac:spMkLst>
        </pc:spChg>
        <pc:spChg chg="del">
          <ac:chgData name="Md Kauser Ahmmed" userId="81e39d19-8d5c-4ffe-9a82-20799efac8e0" providerId="ADAL" clId="{5C14BA9A-C8CE-4A78-B23A-75368C2A47D9}" dt="2020-09-25T17:26:48.324" v="466" actId="931"/>
          <ac:spMkLst>
            <pc:docMk/>
            <pc:sldMk cId="1280901710" sldId="306"/>
            <ac:spMk id="3" creationId="{CF4C7D57-4A1C-48F7-9E73-2F702C41EC92}"/>
          </ac:spMkLst>
        </pc:spChg>
        <pc:picChg chg="add mod">
          <ac:chgData name="Md Kauser Ahmmed" userId="81e39d19-8d5c-4ffe-9a82-20799efac8e0" providerId="ADAL" clId="{5C14BA9A-C8CE-4A78-B23A-75368C2A47D9}" dt="2020-09-25T17:26:49.725" v="468" actId="962"/>
          <ac:picMkLst>
            <pc:docMk/>
            <pc:sldMk cId="1280901710" sldId="306"/>
            <ac:picMk id="5" creationId="{575F3D0F-12A0-4423-8A76-9157E798098D}"/>
          </ac:picMkLst>
        </pc:picChg>
      </pc:sldChg>
      <pc:sldChg chg="add del">
        <pc:chgData name="Md Kauser Ahmmed" userId="81e39d19-8d5c-4ffe-9a82-20799efac8e0" providerId="ADAL" clId="{5C14BA9A-C8CE-4A78-B23A-75368C2A47D9}" dt="2020-09-25T17:24:16.364" v="401"/>
        <pc:sldMkLst>
          <pc:docMk/>
          <pc:sldMk cId="3123929749" sldId="306"/>
        </pc:sldMkLst>
      </pc:sldChg>
      <pc:sldChg chg="addSp delSp modSp add mod setBg">
        <pc:chgData name="Md Kauser Ahmmed" userId="81e39d19-8d5c-4ffe-9a82-20799efac8e0" providerId="ADAL" clId="{5C14BA9A-C8CE-4A78-B23A-75368C2A47D9}" dt="2020-09-29T18:26:59.995" v="523" actId="20577"/>
        <pc:sldMkLst>
          <pc:docMk/>
          <pc:sldMk cId="131798486" sldId="307"/>
        </pc:sldMkLst>
        <pc:spChg chg="mod">
          <ac:chgData name="Md Kauser Ahmmed" userId="81e39d19-8d5c-4ffe-9a82-20799efac8e0" providerId="ADAL" clId="{5C14BA9A-C8CE-4A78-B23A-75368C2A47D9}" dt="2020-09-29T18:26:59.995" v="523" actId="20577"/>
          <ac:spMkLst>
            <pc:docMk/>
            <pc:sldMk cId="131798486" sldId="307"/>
            <ac:spMk id="2" creationId="{1BC18129-8726-4D9F-9222-FFE0E4A21172}"/>
          </ac:spMkLst>
        </pc:spChg>
        <pc:spChg chg="del">
          <ac:chgData name="Md Kauser Ahmmed" userId="81e39d19-8d5c-4ffe-9a82-20799efac8e0" providerId="ADAL" clId="{5C14BA9A-C8CE-4A78-B23A-75368C2A47D9}" dt="2020-09-29T18:26:35.920" v="517" actId="478"/>
          <ac:spMkLst>
            <pc:docMk/>
            <pc:sldMk cId="131798486" sldId="307"/>
            <ac:spMk id="3" creationId="{3ABE16C5-5A75-4C7E-936A-500A3CE3F14C}"/>
          </ac:spMkLst>
        </pc:spChg>
        <pc:spChg chg="add">
          <ac:chgData name="Md Kauser Ahmmed" userId="81e39d19-8d5c-4ffe-9a82-20799efac8e0" providerId="ADAL" clId="{5C14BA9A-C8CE-4A78-B23A-75368C2A47D9}" dt="2020-09-29T18:26:44.973" v="519" actId="26606"/>
          <ac:spMkLst>
            <pc:docMk/>
            <pc:sldMk cId="131798486" sldId="307"/>
            <ac:spMk id="9" creationId="{A4AC5506-6312-4701-8D3C-40187889A947}"/>
          </ac:spMkLst>
        </pc:spChg>
        <pc:graphicFrameChg chg="add mod modGraphic">
          <ac:chgData name="Md Kauser Ahmmed" userId="81e39d19-8d5c-4ffe-9a82-20799efac8e0" providerId="ADAL" clId="{5C14BA9A-C8CE-4A78-B23A-75368C2A47D9}" dt="2020-09-29T18:26:44.973" v="519" actId="26606"/>
          <ac:graphicFrameMkLst>
            <pc:docMk/>
            <pc:sldMk cId="131798486" sldId="307"/>
            <ac:graphicFrameMk id="4" creationId="{D558C94D-B660-485C-B424-CA480C09948C}"/>
          </ac:graphicFrameMkLst>
        </pc:graphicFrameChg>
      </pc:sldChg>
      <pc:sldChg chg="modSp add del">
        <pc:chgData name="Md Kauser Ahmmed" userId="81e39d19-8d5c-4ffe-9a82-20799efac8e0" providerId="ADAL" clId="{5C14BA9A-C8CE-4A78-B23A-75368C2A47D9}" dt="2020-09-29T18:29:25" v="572"/>
        <pc:sldMkLst>
          <pc:docMk/>
          <pc:sldMk cId="1894660145" sldId="308"/>
        </pc:sldMkLst>
        <pc:spChg chg="mod">
          <ac:chgData name="Md Kauser Ahmmed" userId="81e39d19-8d5c-4ffe-9a82-20799efac8e0" providerId="ADAL" clId="{5C14BA9A-C8CE-4A78-B23A-75368C2A47D9}" dt="2020-09-29T18:29:24.100" v="571" actId="20577"/>
          <ac:spMkLst>
            <pc:docMk/>
            <pc:sldMk cId="1894660145" sldId="308"/>
            <ac:spMk id="2" creationId="{C7E857BD-1888-4ECD-9502-50AB62648FC9}"/>
          </ac:spMkLst>
        </pc:spChg>
      </pc:sldChg>
      <pc:sldChg chg="addSp delSp modSp add mod setBg modNotesTx">
        <pc:chgData name="Md Kauser Ahmmed" userId="81e39d19-8d5c-4ffe-9a82-20799efac8e0" providerId="ADAL" clId="{5C14BA9A-C8CE-4A78-B23A-75368C2A47D9}" dt="2020-09-29T18:56:50.064" v="1449" actId="20577"/>
        <pc:sldMkLst>
          <pc:docMk/>
          <pc:sldMk cId="2927506317" sldId="308"/>
        </pc:sldMkLst>
        <pc:spChg chg="mod">
          <ac:chgData name="Md Kauser Ahmmed" userId="81e39d19-8d5c-4ffe-9a82-20799efac8e0" providerId="ADAL" clId="{5C14BA9A-C8CE-4A78-B23A-75368C2A47D9}" dt="2020-09-29T18:30:18.384" v="640" actId="26606"/>
          <ac:spMkLst>
            <pc:docMk/>
            <pc:sldMk cId="2927506317" sldId="308"/>
            <ac:spMk id="2" creationId="{6D0A4C98-A27D-48E8-897A-1074D73A2DAD}"/>
          </ac:spMkLst>
        </pc:spChg>
        <pc:spChg chg="del">
          <ac:chgData name="Md Kauser Ahmmed" userId="81e39d19-8d5c-4ffe-9a82-20799efac8e0" providerId="ADAL" clId="{5C14BA9A-C8CE-4A78-B23A-75368C2A47D9}" dt="2020-09-29T18:29:56.604" v="639"/>
          <ac:spMkLst>
            <pc:docMk/>
            <pc:sldMk cId="2927506317" sldId="308"/>
            <ac:spMk id="3" creationId="{1C492BD9-2586-47DB-8069-CB441DBCC083}"/>
          </ac:spMkLst>
        </pc:spChg>
        <pc:spChg chg="add del">
          <ac:chgData name="Md Kauser Ahmmed" userId="81e39d19-8d5c-4ffe-9a82-20799efac8e0" providerId="ADAL" clId="{5C14BA9A-C8CE-4A78-B23A-75368C2A47D9}" dt="2020-09-29T18:31:46.130" v="644" actId="26606"/>
          <ac:spMkLst>
            <pc:docMk/>
            <pc:sldMk cId="2927506317" sldId="308"/>
            <ac:spMk id="9" creationId="{A4AC5506-6312-4701-8D3C-40187889A947}"/>
          </ac:spMkLst>
        </pc:spChg>
        <pc:spChg chg="add">
          <ac:chgData name="Md Kauser Ahmmed" userId="81e39d19-8d5c-4ffe-9a82-20799efac8e0" providerId="ADAL" clId="{5C14BA9A-C8CE-4A78-B23A-75368C2A47D9}" dt="2020-09-29T18:31:46.130" v="644" actId="26606"/>
          <ac:spMkLst>
            <pc:docMk/>
            <pc:sldMk cId="2927506317" sldId="308"/>
            <ac:spMk id="14" creationId="{A4AC5506-6312-4701-8D3C-40187889A947}"/>
          </ac:spMkLst>
        </pc:spChg>
        <pc:graphicFrameChg chg="add mod modGraphic">
          <ac:chgData name="Md Kauser Ahmmed" userId="81e39d19-8d5c-4ffe-9a82-20799efac8e0" providerId="ADAL" clId="{5C14BA9A-C8CE-4A78-B23A-75368C2A47D9}" dt="2020-09-29T18:31:46.130" v="644" actId="26606"/>
          <ac:graphicFrameMkLst>
            <pc:docMk/>
            <pc:sldMk cId="2927506317" sldId="308"/>
            <ac:graphicFrameMk id="4" creationId="{EE841B55-9E0D-412C-ABA5-ABA258703108}"/>
          </ac:graphicFrameMkLst>
        </pc:graphicFrameChg>
      </pc:sldChg>
      <pc:sldChg chg="modSp add del">
        <pc:chgData name="Md Kauser Ahmmed" userId="81e39d19-8d5c-4ffe-9a82-20799efac8e0" providerId="ADAL" clId="{5C14BA9A-C8CE-4A78-B23A-75368C2A47D9}" dt="2020-09-29T18:28:40.319" v="538"/>
        <pc:sldMkLst>
          <pc:docMk/>
          <pc:sldMk cId="3662683329" sldId="308"/>
        </pc:sldMkLst>
        <pc:spChg chg="mod">
          <ac:chgData name="Md Kauser Ahmmed" userId="81e39d19-8d5c-4ffe-9a82-20799efac8e0" providerId="ADAL" clId="{5C14BA9A-C8CE-4A78-B23A-75368C2A47D9}" dt="2020-09-29T18:28:39.635" v="537" actId="20577"/>
          <ac:spMkLst>
            <pc:docMk/>
            <pc:sldMk cId="3662683329" sldId="308"/>
            <ac:spMk id="2" creationId="{21B8D2C4-1222-4B39-A63E-E0330D421FCA}"/>
          </ac:spMkLst>
        </pc:spChg>
      </pc:sldChg>
    </pc:docChg>
  </pc:docChgLst>
  <pc:docChgLst>
    <pc:chgData name="Md Kauser Ahmmed" userId="81e39d19-8d5c-4ffe-9a82-20799efac8e0" providerId="ADAL" clId="{3FB56EDB-2F38-4CA6-8122-BDEE3AA03212}"/>
    <pc:docChg chg="undo custSel mod addSld delSld modSld">
      <pc:chgData name="Md Kauser Ahmmed" userId="81e39d19-8d5c-4ffe-9a82-20799efac8e0" providerId="ADAL" clId="{3FB56EDB-2F38-4CA6-8122-BDEE3AA03212}" dt="2020-08-13T16:17:18.026" v="415" actId="26606"/>
      <pc:docMkLst>
        <pc:docMk/>
      </pc:docMkLst>
      <pc:sldChg chg="modSp">
        <pc:chgData name="Md Kauser Ahmmed" userId="81e39d19-8d5c-4ffe-9a82-20799efac8e0" providerId="ADAL" clId="{3FB56EDB-2F38-4CA6-8122-BDEE3AA03212}" dt="2020-08-13T16:07:26.918" v="10" actId="20577"/>
        <pc:sldMkLst>
          <pc:docMk/>
          <pc:sldMk cId="1659930921" sldId="256"/>
        </pc:sldMkLst>
        <pc:spChg chg="mod">
          <ac:chgData name="Md Kauser Ahmmed" userId="81e39d19-8d5c-4ffe-9a82-20799efac8e0" providerId="ADAL" clId="{3FB56EDB-2F38-4CA6-8122-BDEE3AA03212}" dt="2020-08-13T16:07:26.918" v="10" actId="20577"/>
          <ac:spMkLst>
            <pc:docMk/>
            <pc:sldMk cId="1659930921" sldId="256"/>
            <ac:spMk id="6" creationId="{1EEBDA52-BE46-433D-AB6E-4D2949F916FF}"/>
          </ac:spMkLst>
        </pc:spChg>
      </pc:sldChg>
      <pc:sldChg chg="addSp delSp modSp">
        <pc:chgData name="Md Kauser Ahmmed" userId="81e39d19-8d5c-4ffe-9a82-20799efac8e0" providerId="ADAL" clId="{3FB56EDB-2F38-4CA6-8122-BDEE3AA03212}" dt="2020-08-13T16:13:15.132" v="309" actId="114"/>
        <pc:sldMkLst>
          <pc:docMk/>
          <pc:sldMk cId="4056875156" sldId="259"/>
        </pc:sldMkLst>
        <pc:spChg chg="mod">
          <ac:chgData name="Md Kauser Ahmmed" userId="81e39d19-8d5c-4ffe-9a82-20799efac8e0" providerId="ADAL" clId="{3FB56EDB-2F38-4CA6-8122-BDEE3AA03212}" dt="2020-08-13T16:08:23.649" v="52" actId="20577"/>
          <ac:spMkLst>
            <pc:docMk/>
            <pc:sldMk cId="4056875156" sldId="259"/>
            <ac:spMk id="2" creationId="{45F2AC63-EFDA-4E7C-A71C-7D3EE46A34E8}"/>
          </ac:spMkLst>
        </pc:spChg>
        <pc:spChg chg="add mod">
          <ac:chgData name="Md Kauser Ahmmed" userId="81e39d19-8d5c-4ffe-9a82-20799efac8e0" providerId="ADAL" clId="{3FB56EDB-2F38-4CA6-8122-BDEE3AA03212}" dt="2020-08-13T16:13:15.132" v="309" actId="114"/>
          <ac:spMkLst>
            <pc:docMk/>
            <pc:sldMk cId="4056875156" sldId="259"/>
            <ac:spMk id="5" creationId="{3B3F8C9C-33C8-4308-AE5B-78786A407AED}"/>
          </ac:spMkLst>
        </pc:spChg>
        <pc:spChg chg="del">
          <ac:chgData name="Md Kauser Ahmmed" userId="81e39d19-8d5c-4ffe-9a82-20799efac8e0" providerId="ADAL" clId="{3FB56EDB-2F38-4CA6-8122-BDEE3AA03212}" dt="2020-08-13T16:08:01.098" v="13" actId="26606"/>
          <ac:spMkLst>
            <pc:docMk/>
            <pc:sldMk cId="4056875156" sldId="259"/>
            <ac:spMk id="9" creationId="{1045B59B-615E-4718-A150-42DE5D03E1C8}"/>
          </ac:spMkLst>
        </pc:spChg>
        <pc:spChg chg="del">
          <ac:chgData name="Md Kauser Ahmmed" userId="81e39d19-8d5c-4ffe-9a82-20799efac8e0" providerId="ADAL" clId="{3FB56EDB-2F38-4CA6-8122-BDEE3AA03212}" dt="2020-08-13T16:08:01.098" v="13" actId="26606"/>
          <ac:spMkLst>
            <pc:docMk/>
            <pc:sldMk cId="4056875156" sldId="259"/>
            <ac:spMk id="11" creationId="{D6CF29CD-38B8-4924-BA11-6D60517487EF}"/>
          </ac:spMkLst>
        </pc:spChg>
        <pc:spChg chg="add">
          <ac:chgData name="Md Kauser Ahmmed" userId="81e39d19-8d5c-4ffe-9a82-20799efac8e0" providerId="ADAL" clId="{3FB56EDB-2F38-4CA6-8122-BDEE3AA03212}" dt="2020-08-13T16:08:01.098" v="13" actId="26606"/>
          <ac:spMkLst>
            <pc:docMk/>
            <pc:sldMk cId="4056875156" sldId="259"/>
            <ac:spMk id="16" creationId="{594D6AA1-A0E1-45F9-8E25-BAB8092293CC}"/>
          </ac:spMkLst>
        </pc:spChg>
        <pc:graphicFrameChg chg="add mod">
          <ac:chgData name="Md Kauser Ahmmed" userId="81e39d19-8d5c-4ffe-9a82-20799efac8e0" providerId="ADAL" clId="{3FB56EDB-2F38-4CA6-8122-BDEE3AA03212}" dt="2020-08-13T16:08:44.832" v="69" actId="1036"/>
          <ac:graphicFrameMkLst>
            <pc:docMk/>
            <pc:sldMk cId="4056875156" sldId="259"/>
            <ac:graphicFrameMk id="3" creationId="{D12EED76-112D-46B0-A106-5896D41AC26E}"/>
          </ac:graphicFrameMkLst>
        </pc:graphicFrameChg>
        <pc:graphicFrameChg chg="del">
          <ac:chgData name="Md Kauser Ahmmed" userId="81e39d19-8d5c-4ffe-9a82-20799efac8e0" providerId="ADAL" clId="{3FB56EDB-2F38-4CA6-8122-BDEE3AA03212}" dt="2020-08-13T16:07:44.941" v="11" actId="478"/>
          <ac:graphicFrameMkLst>
            <pc:docMk/>
            <pc:sldMk cId="4056875156" sldId="259"/>
            <ac:graphicFrameMk id="4" creationId="{A08B40AF-5344-4046-B268-01D1A8551C88}"/>
          </ac:graphicFrameMkLst>
        </pc:graphicFrameChg>
      </pc:sldChg>
      <pc:sldChg chg="modSp">
        <pc:chgData name="Md Kauser Ahmmed" userId="81e39d19-8d5c-4ffe-9a82-20799efac8e0" providerId="ADAL" clId="{3FB56EDB-2F38-4CA6-8122-BDEE3AA03212}" dt="2020-08-13T16:06:13.945" v="2" actId="20577"/>
        <pc:sldMkLst>
          <pc:docMk/>
          <pc:sldMk cId="1010047731" sldId="271"/>
        </pc:sldMkLst>
        <pc:spChg chg="mod">
          <ac:chgData name="Md Kauser Ahmmed" userId="81e39d19-8d5c-4ffe-9a82-20799efac8e0" providerId="ADAL" clId="{3FB56EDB-2F38-4CA6-8122-BDEE3AA03212}" dt="2020-08-13T16:06:13.945" v="2" actId="20577"/>
          <ac:spMkLst>
            <pc:docMk/>
            <pc:sldMk cId="1010047731" sldId="271"/>
            <ac:spMk id="3" creationId="{771893B1-979C-4E59-951A-F29EB496A9C1}"/>
          </ac:spMkLst>
        </pc:spChg>
      </pc:sldChg>
      <pc:sldChg chg="addSp delSp modSp modNotesTx">
        <pc:chgData name="Md Kauser Ahmmed" userId="81e39d19-8d5c-4ffe-9a82-20799efac8e0" providerId="ADAL" clId="{3FB56EDB-2F38-4CA6-8122-BDEE3AA03212}" dt="2020-08-13T16:15:19.515" v="370" actId="20577"/>
        <pc:sldMkLst>
          <pc:docMk/>
          <pc:sldMk cId="1319027720" sldId="277"/>
        </pc:sldMkLst>
        <pc:spChg chg="mod">
          <ac:chgData name="Md Kauser Ahmmed" userId="81e39d19-8d5c-4ffe-9a82-20799efac8e0" providerId="ADAL" clId="{3FB56EDB-2F38-4CA6-8122-BDEE3AA03212}" dt="2020-08-13T16:14:22.051" v="366" actId="26606"/>
          <ac:spMkLst>
            <pc:docMk/>
            <pc:sldMk cId="1319027720" sldId="277"/>
            <ac:spMk id="2" creationId="{9635E579-DC09-4736-88DB-5020F84C8CFD}"/>
          </ac:spMkLst>
        </pc:spChg>
        <pc:spChg chg="add del mod">
          <ac:chgData name="Md Kauser Ahmmed" userId="81e39d19-8d5c-4ffe-9a82-20799efac8e0" providerId="ADAL" clId="{3FB56EDB-2F38-4CA6-8122-BDEE3AA03212}" dt="2020-08-13T16:14:09.360" v="364" actId="478"/>
          <ac:spMkLst>
            <pc:docMk/>
            <pc:sldMk cId="1319027720" sldId="277"/>
            <ac:spMk id="4" creationId="{F77D8355-B601-45B7-9888-B5BE3FB3C90A}"/>
          </ac:spMkLst>
        </pc:spChg>
        <pc:spChg chg="del">
          <ac:chgData name="Md Kauser Ahmmed" userId="81e39d19-8d5c-4ffe-9a82-20799efac8e0" providerId="ADAL" clId="{3FB56EDB-2F38-4CA6-8122-BDEE3AA03212}" dt="2020-08-13T16:14:22.051" v="366" actId="26606"/>
          <ac:spMkLst>
            <pc:docMk/>
            <pc:sldMk cId="1319027720" sldId="277"/>
            <ac:spMk id="33" creationId="{1045B59B-615E-4718-A150-42DE5D03E1C8}"/>
          </ac:spMkLst>
        </pc:spChg>
        <pc:spChg chg="del">
          <ac:chgData name="Md Kauser Ahmmed" userId="81e39d19-8d5c-4ffe-9a82-20799efac8e0" providerId="ADAL" clId="{3FB56EDB-2F38-4CA6-8122-BDEE3AA03212}" dt="2020-08-13T16:14:22.051" v="366" actId="26606"/>
          <ac:spMkLst>
            <pc:docMk/>
            <pc:sldMk cId="1319027720" sldId="277"/>
            <ac:spMk id="35" creationId="{D6CF29CD-38B8-4924-BA11-6D60517487EF}"/>
          </ac:spMkLst>
        </pc:spChg>
        <pc:spChg chg="add">
          <ac:chgData name="Md Kauser Ahmmed" userId="81e39d19-8d5c-4ffe-9a82-20799efac8e0" providerId="ADAL" clId="{3FB56EDB-2F38-4CA6-8122-BDEE3AA03212}" dt="2020-08-13T16:14:22.051" v="366" actId="26606"/>
          <ac:spMkLst>
            <pc:docMk/>
            <pc:sldMk cId="1319027720" sldId="277"/>
            <ac:spMk id="40" creationId="{594D6AA1-A0E1-45F9-8E25-BAB8092293CC}"/>
          </ac:spMkLst>
        </pc:spChg>
        <pc:graphicFrameChg chg="add mod modGraphic">
          <ac:chgData name="Md Kauser Ahmmed" userId="81e39d19-8d5c-4ffe-9a82-20799efac8e0" providerId="ADAL" clId="{3FB56EDB-2F38-4CA6-8122-BDEE3AA03212}" dt="2020-08-13T16:14:22.051" v="366" actId="26606"/>
          <ac:graphicFrameMkLst>
            <pc:docMk/>
            <pc:sldMk cId="1319027720" sldId="277"/>
            <ac:graphicFrameMk id="5" creationId="{2C3CD390-2CF9-4994-88A5-81AA40BDCD12}"/>
          </ac:graphicFrameMkLst>
        </pc:graphicFrameChg>
        <pc:graphicFrameChg chg="del">
          <ac:chgData name="Md Kauser Ahmmed" userId="81e39d19-8d5c-4ffe-9a82-20799efac8e0" providerId="ADAL" clId="{3FB56EDB-2F38-4CA6-8122-BDEE3AA03212}" dt="2020-08-13T16:14:06.995" v="363" actId="478"/>
          <ac:graphicFrameMkLst>
            <pc:docMk/>
            <pc:sldMk cId="1319027720" sldId="277"/>
            <ac:graphicFrameMk id="9" creationId="{2B84D499-7B65-479E-A1D1-906DFA5B8541}"/>
          </ac:graphicFrameMkLst>
        </pc:graphicFrameChg>
      </pc:sldChg>
      <pc:sldChg chg="del">
        <pc:chgData name="Md Kauser Ahmmed" userId="81e39d19-8d5c-4ffe-9a82-20799efac8e0" providerId="ADAL" clId="{3FB56EDB-2F38-4CA6-8122-BDEE3AA03212}" dt="2020-08-13T16:15:57.090" v="371" actId="2696"/>
        <pc:sldMkLst>
          <pc:docMk/>
          <pc:sldMk cId="1766127555" sldId="279"/>
        </pc:sldMkLst>
      </pc:sldChg>
      <pc:sldChg chg="del">
        <pc:chgData name="Md Kauser Ahmmed" userId="81e39d19-8d5c-4ffe-9a82-20799efac8e0" providerId="ADAL" clId="{3FB56EDB-2F38-4CA6-8122-BDEE3AA03212}" dt="2020-08-13T16:15:57.100" v="372" actId="2696"/>
        <pc:sldMkLst>
          <pc:docMk/>
          <pc:sldMk cId="1216062069" sldId="281"/>
        </pc:sldMkLst>
      </pc:sldChg>
      <pc:sldChg chg="del">
        <pc:chgData name="Md Kauser Ahmmed" userId="81e39d19-8d5c-4ffe-9a82-20799efac8e0" providerId="ADAL" clId="{3FB56EDB-2F38-4CA6-8122-BDEE3AA03212}" dt="2020-08-13T16:15:57.109" v="373" actId="2696"/>
        <pc:sldMkLst>
          <pc:docMk/>
          <pc:sldMk cId="3684925731" sldId="282"/>
        </pc:sldMkLst>
      </pc:sldChg>
      <pc:sldChg chg="del">
        <pc:chgData name="Md Kauser Ahmmed" userId="81e39d19-8d5c-4ffe-9a82-20799efac8e0" providerId="ADAL" clId="{3FB56EDB-2F38-4CA6-8122-BDEE3AA03212}" dt="2020-08-13T16:15:57.167" v="374" actId="2696"/>
        <pc:sldMkLst>
          <pc:docMk/>
          <pc:sldMk cId="2464853960" sldId="283"/>
        </pc:sldMkLst>
      </pc:sldChg>
      <pc:sldChg chg="addSp delSp modSp add mod setBg">
        <pc:chgData name="Md Kauser Ahmmed" userId="81e39d19-8d5c-4ffe-9a82-20799efac8e0" providerId="ADAL" clId="{3FB56EDB-2F38-4CA6-8122-BDEE3AA03212}" dt="2020-08-13T16:13:02.475" v="308" actId="114"/>
        <pc:sldMkLst>
          <pc:docMk/>
          <pc:sldMk cId="1891870474" sldId="284"/>
        </pc:sldMkLst>
        <pc:spChg chg="mod">
          <ac:chgData name="Md Kauser Ahmmed" userId="81e39d19-8d5c-4ffe-9a82-20799efac8e0" providerId="ADAL" clId="{3FB56EDB-2F38-4CA6-8122-BDEE3AA03212}" dt="2020-08-13T16:12:22.171" v="256" actId="26606"/>
          <ac:spMkLst>
            <pc:docMk/>
            <pc:sldMk cId="1891870474" sldId="284"/>
            <ac:spMk id="2" creationId="{1706FC24-AA1D-4CDE-A461-17789365CC0D}"/>
          </ac:spMkLst>
        </pc:spChg>
        <pc:spChg chg="add del">
          <ac:chgData name="Md Kauser Ahmmed" userId="81e39d19-8d5c-4ffe-9a82-20799efac8e0" providerId="ADAL" clId="{3FB56EDB-2F38-4CA6-8122-BDEE3AA03212}" dt="2020-08-13T16:12:04.063" v="251" actId="478"/>
          <ac:spMkLst>
            <pc:docMk/>
            <pc:sldMk cId="1891870474" sldId="284"/>
            <ac:spMk id="3" creationId="{A8A17C9E-1ACF-4E3C-85B2-948B894B4171}"/>
          </ac:spMkLst>
        </pc:spChg>
        <pc:spChg chg="add del">
          <ac:chgData name="Md Kauser Ahmmed" userId="81e39d19-8d5c-4ffe-9a82-20799efac8e0" providerId="ADAL" clId="{3FB56EDB-2F38-4CA6-8122-BDEE3AA03212}" dt="2020-08-13T16:12:08.417" v="253"/>
          <ac:spMkLst>
            <pc:docMk/>
            <pc:sldMk cId="1891870474" sldId="284"/>
            <ac:spMk id="5" creationId="{66DD5762-5883-43D5-8CB3-3A93B69876C0}"/>
          </ac:spMkLst>
        </pc:spChg>
        <pc:spChg chg="add del">
          <ac:chgData name="Md Kauser Ahmmed" userId="81e39d19-8d5c-4ffe-9a82-20799efac8e0" providerId="ADAL" clId="{3FB56EDB-2F38-4CA6-8122-BDEE3AA03212}" dt="2020-08-13T16:11:53.894" v="249" actId="26606"/>
          <ac:spMkLst>
            <pc:docMk/>
            <pc:sldMk cId="1891870474" sldId="284"/>
            <ac:spMk id="9" creationId="{76ABFCAE-4D0D-4B61-9173-7A1D3B34A6B0}"/>
          </ac:spMkLst>
        </pc:spChg>
        <pc:spChg chg="add">
          <ac:chgData name="Md Kauser Ahmmed" userId="81e39d19-8d5c-4ffe-9a82-20799efac8e0" providerId="ADAL" clId="{3FB56EDB-2F38-4CA6-8122-BDEE3AA03212}" dt="2020-08-13T16:12:22.171" v="256" actId="26606"/>
          <ac:spMkLst>
            <pc:docMk/>
            <pc:sldMk cId="1891870474" sldId="284"/>
            <ac:spMk id="11" creationId="{594D6AA1-A0E1-45F9-8E25-BAB8092293CC}"/>
          </ac:spMkLst>
        </pc:spChg>
        <pc:spChg chg="add del">
          <ac:chgData name="Md Kauser Ahmmed" userId="81e39d19-8d5c-4ffe-9a82-20799efac8e0" providerId="ADAL" clId="{3FB56EDB-2F38-4CA6-8122-BDEE3AA03212}" dt="2020-08-13T16:11:53.894" v="249" actId="26606"/>
          <ac:spMkLst>
            <pc:docMk/>
            <pc:sldMk cId="1891870474" sldId="284"/>
            <ac:spMk id="12" creationId="{2550BE34-C2B8-49B8-8519-67A8CAD51AE9}"/>
          </ac:spMkLst>
        </pc:spChg>
        <pc:spChg chg="add del">
          <ac:chgData name="Md Kauser Ahmmed" userId="81e39d19-8d5c-4ffe-9a82-20799efac8e0" providerId="ADAL" clId="{3FB56EDB-2F38-4CA6-8122-BDEE3AA03212}" dt="2020-08-13T16:11:53.894" v="249" actId="26606"/>
          <ac:spMkLst>
            <pc:docMk/>
            <pc:sldMk cId="1891870474" sldId="284"/>
            <ac:spMk id="14" creationId="{A7457DD9-5A45-400A-AB4B-4B4EDECA25F1}"/>
          </ac:spMkLst>
        </pc:spChg>
        <pc:spChg chg="add mod">
          <ac:chgData name="Md Kauser Ahmmed" userId="81e39d19-8d5c-4ffe-9a82-20799efac8e0" providerId="ADAL" clId="{3FB56EDB-2F38-4CA6-8122-BDEE3AA03212}" dt="2020-08-13T16:13:02.475" v="308" actId="114"/>
          <ac:spMkLst>
            <pc:docMk/>
            <pc:sldMk cId="1891870474" sldId="284"/>
            <ac:spMk id="15" creationId="{3A0FE97A-9B86-4A94-BFB9-CF69866376F5}"/>
          </ac:spMkLst>
        </pc:spChg>
        <pc:spChg chg="add del">
          <ac:chgData name="Md Kauser Ahmmed" userId="81e39d19-8d5c-4ffe-9a82-20799efac8e0" providerId="ADAL" clId="{3FB56EDB-2F38-4CA6-8122-BDEE3AA03212}" dt="2020-08-13T16:11:53.894" v="249" actId="26606"/>
          <ac:spMkLst>
            <pc:docMk/>
            <pc:sldMk cId="1891870474" sldId="284"/>
            <ac:spMk id="16" creationId="{441CF7D6-A660-431A-B0BB-140A0D5556B6}"/>
          </ac:spMkLst>
        </pc:spChg>
        <pc:spChg chg="add del">
          <ac:chgData name="Md Kauser Ahmmed" userId="81e39d19-8d5c-4ffe-9a82-20799efac8e0" providerId="ADAL" clId="{3FB56EDB-2F38-4CA6-8122-BDEE3AA03212}" dt="2020-08-13T16:11:53.894" v="249" actId="26606"/>
          <ac:spMkLst>
            <pc:docMk/>
            <pc:sldMk cId="1891870474" sldId="284"/>
            <ac:spMk id="18" creationId="{0570A85B-3810-4F95-97B0-CBF4CCDB381C}"/>
          </ac:spMkLst>
        </pc:spChg>
        <pc:graphicFrameChg chg="add del mod">
          <ac:chgData name="Md Kauser Ahmmed" userId="81e39d19-8d5c-4ffe-9a82-20799efac8e0" providerId="ADAL" clId="{3FB56EDB-2F38-4CA6-8122-BDEE3AA03212}" dt="2020-08-13T16:11:59.235" v="250"/>
          <ac:graphicFrameMkLst>
            <pc:docMk/>
            <pc:sldMk cId="1891870474" sldId="284"/>
            <ac:graphicFrameMk id="4" creationId="{FBD9049E-4DDF-4019-932D-3A9ACBDB8EB8}"/>
          </ac:graphicFrameMkLst>
        </pc:graphicFrameChg>
        <pc:graphicFrameChg chg="add mod">
          <ac:chgData name="Md Kauser Ahmmed" userId="81e39d19-8d5c-4ffe-9a82-20799efac8e0" providerId="ADAL" clId="{3FB56EDB-2F38-4CA6-8122-BDEE3AA03212}" dt="2020-08-13T16:12:37.175" v="271" actId="1035"/>
          <ac:graphicFrameMkLst>
            <pc:docMk/>
            <pc:sldMk cId="1891870474" sldId="284"/>
            <ac:graphicFrameMk id="6" creationId="{6BEC8AE8-700F-4481-99AE-0B23D2F93E1E}"/>
          </ac:graphicFrameMkLst>
        </pc:graphicFrameChg>
        <pc:graphicFrameChg chg="add del">
          <ac:chgData name="Md Kauser Ahmmed" userId="81e39d19-8d5c-4ffe-9a82-20799efac8e0" providerId="ADAL" clId="{3FB56EDB-2F38-4CA6-8122-BDEE3AA03212}" dt="2020-08-13T16:11:53.894" v="249" actId="26606"/>
          <ac:graphicFrameMkLst>
            <pc:docMk/>
            <pc:sldMk cId="1891870474" sldId="284"/>
            <ac:graphicFrameMk id="7" creationId="{FBD9049E-4DDF-4019-932D-3A9ACBDB8EB8}"/>
          </ac:graphicFrameMkLst>
        </pc:graphicFrameChg>
      </pc:sldChg>
      <pc:sldChg chg="addSp delSp modSp add del mod setBg delDesignElem">
        <pc:chgData name="Md Kauser Ahmmed" userId="81e39d19-8d5c-4ffe-9a82-20799efac8e0" providerId="ADAL" clId="{3FB56EDB-2F38-4CA6-8122-BDEE3AA03212}" dt="2020-08-13T16:11:11.754" v="244" actId="2696"/>
        <pc:sldMkLst>
          <pc:docMk/>
          <pc:sldMk cId="3660308092" sldId="284"/>
        </pc:sldMkLst>
        <pc:spChg chg="mod">
          <ac:chgData name="Md Kauser Ahmmed" userId="81e39d19-8d5c-4ffe-9a82-20799efac8e0" providerId="ADAL" clId="{3FB56EDB-2F38-4CA6-8122-BDEE3AA03212}" dt="2020-08-13T16:10:46.078" v="243" actId="26606"/>
          <ac:spMkLst>
            <pc:docMk/>
            <pc:sldMk cId="3660308092" sldId="284"/>
            <ac:spMk id="2" creationId="{45F2AC63-EFDA-4E7C-A71C-7D3EE46A34E8}"/>
          </ac:spMkLst>
        </pc:spChg>
        <pc:spChg chg="del">
          <ac:chgData name="Md Kauser Ahmmed" userId="81e39d19-8d5c-4ffe-9a82-20799efac8e0" providerId="ADAL" clId="{3FB56EDB-2F38-4CA6-8122-BDEE3AA03212}" dt="2020-08-13T16:10:35.052" v="240" actId="478"/>
          <ac:spMkLst>
            <pc:docMk/>
            <pc:sldMk cId="3660308092" sldId="284"/>
            <ac:spMk id="5" creationId="{3B3F8C9C-33C8-4308-AE5B-78786A407AED}"/>
          </ac:spMkLst>
        </pc:spChg>
        <pc:spChg chg="add del">
          <ac:chgData name="Md Kauser Ahmmed" userId="81e39d19-8d5c-4ffe-9a82-20799efac8e0" providerId="ADAL" clId="{3FB56EDB-2F38-4CA6-8122-BDEE3AA03212}" dt="2020-08-13T16:10:46.031" v="242" actId="26606"/>
          <ac:spMkLst>
            <pc:docMk/>
            <pc:sldMk cId="3660308092" sldId="284"/>
            <ac:spMk id="9" creationId="{594D6AA1-A0E1-45F9-8E25-BAB8092293CC}"/>
          </ac:spMkLst>
        </pc:spChg>
        <pc:spChg chg="add">
          <ac:chgData name="Md Kauser Ahmmed" userId="81e39d19-8d5c-4ffe-9a82-20799efac8e0" providerId="ADAL" clId="{3FB56EDB-2F38-4CA6-8122-BDEE3AA03212}" dt="2020-08-13T16:10:46.078" v="243" actId="26606"/>
          <ac:spMkLst>
            <pc:docMk/>
            <pc:sldMk cId="3660308092" sldId="284"/>
            <ac:spMk id="11" creationId="{7F57BEA8-497D-4AA8-8A18-BDCD696B25FE}"/>
          </ac:spMkLst>
        </pc:spChg>
        <pc:spChg chg="del">
          <ac:chgData name="Md Kauser Ahmmed" userId="81e39d19-8d5c-4ffe-9a82-20799efac8e0" providerId="ADAL" clId="{3FB56EDB-2F38-4CA6-8122-BDEE3AA03212}" dt="2020-08-13T16:10:12.919" v="237"/>
          <ac:spMkLst>
            <pc:docMk/>
            <pc:sldMk cId="3660308092" sldId="284"/>
            <ac:spMk id="16" creationId="{594D6AA1-A0E1-45F9-8E25-BAB8092293CC}"/>
          </ac:spMkLst>
        </pc:spChg>
        <pc:graphicFrameChg chg="del">
          <ac:chgData name="Md Kauser Ahmmed" userId="81e39d19-8d5c-4ffe-9a82-20799efac8e0" providerId="ADAL" clId="{3FB56EDB-2F38-4CA6-8122-BDEE3AA03212}" dt="2020-08-13T16:10:23.577" v="238" actId="478"/>
          <ac:graphicFrameMkLst>
            <pc:docMk/>
            <pc:sldMk cId="3660308092" sldId="284"/>
            <ac:graphicFrameMk id="3" creationId="{D12EED76-112D-46B0-A106-5896D41AC26E}"/>
          </ac:graphicFrameMkLst>
        </pc:graphicFrameChg>
        <pc:graphicFrameChg chg="add mod modGraphic">
          <ac:chgData name="Md Kauser Ahmmed" userId="81e39d19-8d5c-4ffe-9a82-20799efac8e0" providerId="ADAL" clId="{3FB56EDB-2F38-4CA6-8122-BDEE3AA03212}" dt="2020-08-13T16:10:46.078" v="243" actId="26606"/>
          <ac:graphicFrameMkLst>
            <pc:docMk/>
            <pc:sldMk cId="3660308092" sldId="284"/>
            <ac:graphicFrameMk id="4" creationId="{654F37DA-3465-4EBC-8CDE-6FA104FB8BFC}"/>
          </ac:graphicFrameMkLst>
        </pc:graphicFrameChg>
        <pc:cxnChg chg="add">
          <ac:chgData name="Md Kauser Ahmmed" userId="81e39d19-8d5c-4ffe-9a82-20799efac8e0" providerId="ADAL" clId="{3FB56EDB-2F38-4CA6-8122-BDEE3AA03212}" dt="2020-08-13T16:10:46.078" v="243" actId="26606"/>
          <ac:cxnSpMkLst>
            <pc:docMk/>
            <pc:sldMk cId="3660308092" sldId="284"/>
            <ac:cxnSpMk id="12" creationId="{D2E961F1-4A28-4A5F-BBD4-6E400E5E6C75}"/>
          </ac:cxnSpMkLst>
        </pc:cxnChg>
        <pc:cxnChg chg="add">
          <ac:chgData name="Md Kauser Ahmmed" userId="81e39d19-8d5c-4ffe-9a82-20799efac8e0" providerId="ADAL" clId="{3FB56EDB-2F38-4CA6-8122-BDEE3AA03212}" dt="2020-08-13T16:10:46.078" v="243" actId="26606"/>
          <ac:cxnSpMkLst>
            <pc:docMk/>
            <pc:sldMk cId="3660308092" sldId="284"/>
            <ac:cxnSpMk id="13" creationId="{A82415D3-DDE5-4D63-8CB3-23A5EC581B27}"/>
          </ac:cxnSpMkLst>
        </pc:cxnChg>
        <pc:cxnChg chg="add">
          <ac:chgData name="Md Kauser Ahmmed" userId="81e39d19-8d5c-4ffe-9a82-20799efac8e0" providerId="ADAL" clId="{3FB56EDB-2F38-4CA6-8122-BDEE3AA03212}" dt="2020-08-13T16:10:46.078" v="243" actId="26606"/>
          <ac:cxnSpMkLst>
            <pc:docMk/>
            <pc:sldMk cId="3660308092" sldId="284"/>
            <ac:cxnSpMk id="15" creationId="{AD7193FB-6AE6-4B3B-8F89-56B55DD63B4D}"/>
          </ac:cxnSpMkLst>
        </pc:cxnChg>
      </pc:sldChg>
      <pc:sldChg chg="addSp delSp modSp add mod setBg">
        <pc:chgData name="Md Kauser Ahmmed" userId="81e39d19-8d5c-4ffe-9a82-20799efac8e0" providerId="ADAL" clId="{3FB56EDB-2F38-4CA6-8122-BDEE3AA03212}" dt="2020-08-13T16:17:18.026" v="415" actId="26606"/>
        <pc:sldMkLst>
          <pc:docMk/>
          <pc:sldMk cId="3272573321" sldId="285"/>
        </pc:sldMkLst>
        <pc:spChg chg="mod">
          <ac:chgData name="Md Kauser Ahmmed" userId="81e39d19-8d5c-4ffe-9a82-20799efac8e0" providerId="ADAL" clId="{3FB56EDB-2F38-4CA6-8122-BDEE3AA03212}" dt="2020-08-13T16:17:18.026" v="415" actId="26606"/>
          <ac:spMkLst>
            <pc:docMk/>
            <pc:sldMk cId="3272573321" sldId="285"/>
            <ac:spMk id="2" creationId="{46FE4051-AFEA-404E-86C5-02340A700E59}"/>
          </ac:spMkLst>
        </pc:spChg>
        <pc:spChg chg="del mod">
          <ac:chgData name="Md Kauser Ahmmed" userId="81e39d19-8d5c-4ffe-9a82-20799efac8e0" providerId="ADAL" clId="{3FB56EDB-2F38-4CA6-8122-BDEE3AA03212}" dt="2020-08-13T16:16:37.473" v="407" actId="478"/>
          <ac:spMkLst>
            <pc:docMk/>
            <pc:sldMk cId="3272573321" sldId="285"/>
            <ac:spMk id="3" creationId="{9F552093-1AD3-475B-BDB4-880139FCA6DC}"/>
          </ac:spMkLst>
        </pc:spChg>
        <pc:picChg chg="add mod">
          <ac:chgData name="Md Kauser Ahmmed" userId="81e39d19-8d5c-4ffe-9a82-20799efac8e0" providerId="ADAL" clId="{3FB56EDB-2F38-4CA6-8122-BDEE3AA03212}" dt="2020-08-13T16:17:18.026" v="415" actId="26606"/>
          <ac:picMkLst>
            <pc:docMk/>
            <pc:sldMk cId="3272573321" sldId="285"/>
            <ac:picMk id="5" creationId="{AB787443-80C7-4C19-80ED-400B42B5B494}"/>
          </ac:picMkLst>
        </pc:picChg>
      </pc:sldChg>
    </pc:docChg>
  </pc:docChgLst>
  <pc:docChgLst>
    <pc:chgData name="Md Kauser Ahmmed" userId="81e39d19-8d5c-4ffe-9a82-20799efac8e0" providerId="ADAL" clId="{30EBAA48-D00D-436C-B3AC-B0E7F62EC0CE}"/>
    <pc:docChg chg="undo custSel mod addSld delSld modSld">
      <pc:chgData name="Md Kauser Ahmmed" userId="81e39d19-8d5c-4ffe-9a82-20799efac8e0" providerId="ADAL" clId="{30EBAA48-D00D-436C-B3AC-B0E7F62EC0CE}" dt="2020-09-04T17:27:46.801" v="1828" actId="20577"/>
      <pc:docMkLst>
        <pc:docMk/>
      </pc:docMkLst>
      <pc:sldChg chg="modSp">
        <pc:chgData name="Md Kauser Ahmmed" userId="81e39d19-8d5c-4ffe-9a82-20799efac8e0" providerId="ADAL" clId="{30EBAA48-D00D-436C-B3AC-B0E7F62EC0CE}" dt="2020-09-04T17:19:17.712" v="1550" actId="20577"/>
        <pc:sldMkLst>
          <pc:docMk/>
          <pc:sldMk cId="1659930921" sldId="256"/>
        </pc:sldMkLst>
        <pc:spChg chg="mod">
          <ac:chgData name="Md Kauser Ahmmed" userId="81e39d19-8d5c-4ffe-9a82-20799efac8e0" providerId="ADAL" clId="{30EBAA48-D00D-436C-B3AC-B0E7F62EC0CE}" dt="2020-09-04T17:07:28.281" v="672" actId="20577"/>
          <ac:spMkLst>
            <pc:docMk/>
            <pc:sldMk cId="1659930921" sldId="256"/>
            <ac:spMk id="5" creationId="{16BADCCF-8A79-4BE7-9453-DA10015FD92C}"/>
          </ac:spMkLst>
        </pc:spChg>
        <pc:spChg chg="mod">
          <ac:chgData name="Md Kauser Ahmmed" userId="81e39d19-8d5c-4ffe-9a82-20799efac8e0" providerId="ADAL" clId="{30EBAA48-D00D-436C-B3AC-B0E7F62EC0CE}" dt="2020-09-04T17:19:17.712" v="1550" actId="20577"/>
          <ac:spMkLst>
            <pc:docMk/>
            <pc:sldMk cId="1659930921" sldId="256"/>
            <ac:spMk id="6" creationId="{1EEBDA52-BE46-433D-AB6E-4D2949F916FF}"/>
          </ac:spMkLst>
        </pc:spChg>
      </pc:sldChg>
      <pc:sldChg chg="addSp delSp modSp">
        <pc:chgData name="Md Kauser Ahmmed" userId="81e39d19-8d5c-4ffe-9a82-20799efac8e0" providerId="ADAL" clId="{30EBAA48-D00D-436C-B3AC-B0E7F62EC0CE}" dt="2020-09-04T17:06:27.336" v="625" actId="1076"/>
        <pc:sldMkLst>
          <pc:docMk/>
          <pc:sldMk cId="4056875156" sldId="259"/>
        </pc:sldMkLst>
        <pc:spChg chg="mod">
          <ac:chgData name="Md Kauser Ahmmed" userId="81e39d19-8d5c-4ffe-9a82-20799efac8e0" providerId="ADAL" clId="{30EBAA48-D00D-436C-B3AC-B0E7F62EC0CE}" dt="2020-09-04T17:05:11.935" v="619" actId="1035"/>
          <ac:spMkLst>
            <pc:docMk/>
            <pc:sldMk cId="4056875156" sldId="259"/>
            <ac:spMk id="2" creationId="{45F2AC63-EFDA-4E7C-A71C-7D3EE46A34E8}"/>
          </ac:spMkLst>
        </pc:spChg>
        <pc:spChg chg="mod">
          <ac:chgData name="Md Kauser Ahmmed" userId="81e39d19-8d5c-4ffe-9a82-20799efac8e0" providerId="ADAL" clId="{30EBAA48-D00D-436C-B3AC-B0E7F62EC0CE}" dt="2020-09-04T17:05:00.355" v="607" actId="20577"/>
          <ac:spMkLst>
            <pc:docMk/>
            <pc:sldMk cId="4056875156" sldId="259"/>
            <ac:spMk id="5" creationId="{3B3F8C9C-33C8-4308-AE5B-78786A407AED}"/>
          </ac:spMkLst>
        </pc:spChg>
        <pc:graphicFrameChg chg="del">
          <ac:chgData name="Md Kauser Ahmmed" userId="81e39d19-8d5c-4ffe-9a82-20799efac8e0" providerId="ADAL" clId="{30EBAA48-D00D-436C-B3AC-B0E7F62EC0CE}" dt="2020-09-04T17:03:47.949" v="309" actId="478"/>
          <ac:graphicFrameMkLst>
            <pc:docMk/>
            <pc:sldMk cId="4056875156" sldId="259"/>
            <ac:graphicFrameMk id="3" creationId="{D12EED76-112D-46B0-A106-5896D41AC26E}"/>
          </ac:graphicFrameMkLst>
        </pc:graphicFrameChg>
        <pc:picChg chg="add mod">
          <ac:chgData name="Md Kauser Ahmmed" userId="81e39d19-8d5c-4ffe-9a82-20799efac8e0" providerId="ADAL" clId="{30EBAA48-D00D-436C-B3AC-B0E7F62EC0CE}" dt="2020-09-04T17:06:27.336" v="625" actId="1076"/>
          <ac:picMkLst>
            <pc:docMk/>
            <pc:sldMk cId="4056875156" sldId="259"/>
            <ac:picMk id="6" creationId="{857A0EE1-9F4D-40BE-A91D-315A0B1C9A51}"/>
          </ac:picMkLst>
        </pc:picChg>
      </pc:sldChg>
      <pc:sldChg chg="modSp">
        <pc:chgData name="Md Kauser Ahmmed" userId="81e39d19-8d5c-4ffe-9a82-20799efac8e0" providerId="ADAL" clId="{30EBAA48-D00D-436C-B3AC-B0E7F62EC0CE}" dt="2020-09-04T17:00:46.719" v="19" actId="20577"/>
        <pc:sldMkLst>
          <pc:docMk/>
          <pc:sldMk cId="1010047731" sldId="271"/>
        </pc:sldMkLst>
        <pc:spChg chg="mod">
          <ac:chgData name="Md Kauser Ahmmed" userId="81e39d19-8d5c-4ffe-9a82-20799efac8e0" providerId="ADAL" clId="{30EBAA48-D00D-436C-B3AC-B0E7F62EC0CE}" dt="2020-09-04T17:00:46.719" v="19" actId="20577"/>
          <ac:spMkLst>
            <pc:docMk/>
            <pc:sldMk cId="1010047731" sldId="271"/>
            <ac:spMk id="3" creationId="{771893B1-979C-4E59-951A-F29EB496A9C1}"/>
          </ac:spMkLst>
        </pc:spChg>
      </pc:sldChg>
      <pc:sldChg chg="del">
        <pc:chgData name="Md Kauser Ahmmed" userId="81e39d19-8d5c-4ffe-9a82-20799efac8e0" providerId="ADAL" clId="{30EBAA48-D00D-436C-B3AC-B0E7F62EC0CE}" dt="2020-09-04T17:25:28.585" v="1702" actId="2696"/>
        <pc:sldMkLst>
          <pc:docMk/>
          <pc:sldMk cId="1319027720" sldId="277"/>
        </pc:sldMkLst>
      </pc:sldChg>
      <pc:sldChg chg="addSp delSp modSp">
        <pc:chgData name="Md Kauser Ahmmed" userId="81e39d19-8d5c-4ffe-9a82-20799efac8e0" providerId="ADAL" clId="{30EBAA48-D00D-436C-B3AC-B0E7F62EC0CE}" dt="2020-09-04T17:27:46.801" v="1828" actId="20577"/>
        <pc:sldMkLst>
          <pc:docMk/>
          <pc:sldMk cId="1891870474" sldId="284"/>
        </pc:sldMkLst>
        <pc:spChg chg="mod">
          <ac:chgData name="Md Kauser Ahmmed" userId="81e39d19-8d5c-4ffe-9a82-20799efac8e0" providerId="ADAL" clId="{30EBAA48-D00D-436C-B3AC-B0E7F62EC0CE}" dt="2020-09-04T17:23:39.767" v="1602" actId="26606"/>
          <ac:spMkLst>
            <pc:docMk/>
            <pc:sldMk cId="1891870474" sldId="284"/>
            <ac:spMk id="2" creationId="{1706FC24-AA1D-4CDE-A461-17789365CC0D}"/>
          </ac:spMkLst>
        </pc:spChg>
        <pc:spChg chg="add mod">
          <ac:chgData name="Md Kauser Ahmmed" userId="81e39d19-8d5c-4ffe-9a82-20799efac8e0" providerId="ADAL" clId="{30EBAA48-D00D-436C-B3AC-B0E7F62EC0CE}" dt="2020-09-04T17:27:46.801" v="1828" actId="20577"/>
          <ac:spMkLst>
            <pc:docMk/>
            <pc:sldMk cId="1891870474" sldId="284"/>
            <ac:spMk id="5" creationId="{C94B69E8-D3E4-4987-BA3F-9A628ECE23B0}"/>
          </ac:spMkLst>
        </pc:spChg>
        <pc:spChg chg="del">
          <ac:chgData name="Md Kauser Ahmmed" userId="81e39d19-8d5c-4ffe-9a82-20799efac8e0" providerId="ADAL" clId="{30EBAA48-D00D-436C-B3AC-B0E7F62EC0CE}" dt="2020-09-04T17:23:39.767" v="1602" actId="26606"/>
          <ac:spMkLst>
            <pc:docMk/>
            <pc:sldMk cId="1891870474" sldId="284"/>
            <ac:spMk id="11" creationId="{594D6AA1-A0E1-45F9-8E25-BAB8092293CC}"/>
          </ac:spMkLst>
        </pc:spChg>
        <pc:spChg chg="add">
          <ac:chgData name="Md Kauser Ahmmed" userId="81e39d19-8d5c-4ffe-9a82-20799efac8e0" providerId="ADAL" clId="{30EBAA48-D00D-436C-B3AC-B0E7F62EC0CE}" dt="2020-09-04T17:23:39.767" v="1602" actId="26606"/>
          <ac:spMkLst>
            <pc:docMk/>
            <pc:sldMk cId="1891870474" sldId="284"/>
            <ac:spMk id="13" creationId="{53F29798-D584-4792-9B62-3F5F5C36D619}"/>
          </ac:spMkLst>
        </pc:spChg>
        <pc:spChg chg="del">
          <ac:chgData name="Md Kauser Ahmmed" userId="81e39d19-8d5c-4ffe-9a82-20799efac8e0" providerId="ADAL" clId="{30EBAA48-D00D-436C-B3AC-B0E7F62EC0CE}" dt="2020-09-04T17:20:36.365" v="1585" actId="478"/>
          <ac:spMkLst>
            <pc:docMk/>
            <pc:sldMk cId="1891870474" sldId="284"/>
            <ac:spMk id="15" creationId="{3A0FE97A-9B86-4A94-BFB9-CF69866376F5}"/>
          </ac:spMkLst>
        </pc:spChg>
        <pc:graphicFrameChg chg="del">
          <ac:chgData name="Md Kauser Ahmmed" userId="81e39d19-8d5c-4ffe-9a82-20799efac8e0" providerId="ADAL" clId="{30EBAA48-D00D-436C-B3AC-B0E7F62EC0CE}" dt="2020-09-04T17:20:33.302" v="1584" actId="478"/>
          <ac:graphicFrameMkLst>
            <pc:docMk/>
            <pc:sldMk cId="1891870474" sldId="284"/>
            <ac:graphicFrameMk id="6" creationId="{6BEC8AE8-700F-4481-99AE-0B23D2F93E1E}"/>
          </ac:graphicFrameMkLst>
        </pc:graphicFrameChg>
        <pc:picChg chg="add mod">
          <ac:chgData name="Md Kauser Ahmmed" userId="81e39d19-8d5c-4ffe-9a82-20799efac8e0" providerId="ADAL" clId="{30EBAA48-D00D-436C-B3AC-B0E7F62EC0CE}" dt="2020-09-04T17:23:44.210" v="1603" actId="1076"/>
          <ac:picMkLst>
            <pc:docMk/>
            <pc:sldMk cId="1891870474" sldId="284"/>
            <ac:picMk id="4" creationId="{9E4A5E19-FA61-498A-A0DC-E8D60EF47F0F}"/>
          </ac:picMkLst>
        </pc:picChg>
      </pc:sldChg>
      <pc:sldChg chg="del">
        <pc:chgData name="Md Kauser Ahmmed" userId="81e39d19-8d5c-4ffe-9a82-20799efac8e0" providerId="ADAL" clId="{30EBAA48-D00D-436C-B3AC-B0E7F62EC0CE}" dt="2020-09-04T17:25:28.597" v="1703" actId="2696"/>
        <pc:sldMkLst>
          <pc:docMk/>
          <pc:sldMk cId="3272573321" sldId="285"/>
        </pc:sldMkLst>
      </pc:sldChg>
      <pc:sldChg chg="modSp add">
        <pc:chgData name="Md Kauser Ahmmed" userId="81e39d19-8d5c-4ffe-9a82-20799efac8e0" providerId="ADAL" clId="{30EBAA48-D00D-436C-B3AC-B0E7F62EC0CE}" dt="2020-09-04T17:19:45.093" v="1555" actId="20577"/>
        <pc:sldMkLst>
          <pc:docMk/>
          <pc:sldMk cId="4065790106" sldId="286"/>
        </pc:sldMkLst>
        <pc:spChg chg="mod">
          <ac:chgData name="Md Kauser Ahmmed" userId="81e39d19-8d5c-4ffe-9a82-20799efac8e0" providerId="ADAL" clId="{30EBAA48-D00D-436C-B3AC-B0E7F62EC0CE}" dt="2020-09-04T17:19:45.093" v="1555" actId="20577"/>
          <ac:spMkLst>
            <pc:docMk/>
            <pc:sldMk cId="4065790106" sldId="286"/>
            <ac:spMk id="6" creationId="{1EEBDA52-BE46-433D-AB6E-4D2949F916FF}"/>
          </ac:spMkLst>
        </pc:spChg>
      </pc:sldChg>
      <pc:sldChg chg="modSp add">
        <pc:chgData name="Md Kauser Ahmmed" userId="81e39d19-8d5c-4ffe-9a82-20799efac8e0" providerId="ADAL" clId="{30EBAA48-D00D-436C-B3AC-B0E7F62EC0CE}" dt="2020-09-04T17:20:04.603" v="1561" actId="207"/>
        <pc:sldMkLst>
          <pc:docMk/>
          <pc:sldMk cId="4210391493" sldId="287"/>
        </pc:sldMkLst>
        <pc:spChg chg="mod">
          <ac:chgData name="Md Kauser Ahmmed" userId="81e39d19-8d5c-4ffe-9a82-20799efac8e0" providerId="ADAL" clId="{30EBAA48-D00D-436C-B3AC-B0E7F62EC0CE}" dt="2020-09-04T17:20:04.603" v="1561" actId="207"/>
          <ac:spMkLst>
            <pc:docMk/>
            <pc:sldMk cId="4210391493" sldId="287"/>
            <ac:spMk id="6" creationId="{1EEBDA52-BE46-433D-AB6E-4D2949F916FF}"/>
          </ac:spMkLst>
        </pc:spChg>
      </pc:sldChg>
      <pc:sldChg chg="modSp add">
        <pc:chgData name="Md Kauser Ahmmed" userId="81e39d19-8d5c-4ffe-9a82-20799efac8e0" providerId="ADAL" clId="{30EBAA48-D00D-436C-B3AC-B0E7F62EC0CE}" dt="2020-09-04T17:18:12.227" v="1503" actId="57"/>
        <pc:sldMkLst>
          <pc:docMk/>
          <pc:sldMk cId="3020027435" sldId="288"/>
        </pc:sldMkLst>
        <pc:spChg chg="mod">
          <ac:chgData name="Md Kauser Ahmmed" userId="81e39d19-8d5c-4ffe-9a82-20799efac8e0" providerId="ADAL" clId="{30EBAA48-D00D-436C-B3AC-B0E7F62EC0CE}" dt="2020-09-04T17:08:23.476" v="695" actId="20577"/>
          <ac:spMkLst>
            <pc:docMk/>
            <pc:sldMk cId="3020027435" sldId="288"/>
            <ac:spMk id="2" creationId="{11C6F554-558A-4032-B80E-4A49925BBC1F}"/>
          </ac:spMkLst>
        </pc:spChg>
        <pc:spChg chg="mod">
          <ac:chgData name="Md Kauser Ahmmed" userId="81e39d19-8d5c-4ffe-9a82-20799efac8e0" providerId="ADAL" clId="{30EBAA48-D00D-436C-B3AC-B0E7F62EC0CE}" dt="2020-09-04T17:18:12.227" v="1503" actId="57"/>
          <ac:spMkLst>
            <pc:docMk/>
            <pc:sldMk cId="3020027435" sldId="288"/>
            <ac:spMk id="3" creationId="{FFBD79E3-1E6C-466C-9014-4AD4B20A9108}"/>
          </ac:spMkLst>
        </pc:spChg>
      </pc:sldChg>
    </pc:docChg>
  </pc:docChgLst>
  <pc:docChgLst>
    <pc:chgData name="Md Kauser Ahmmed" userId="81e39d19-8d5c-4ffe-9a82-20799efac8e0" providerId="ADAL" clId="{3F1FE1C7-9C42-45CC-90F8-B1358FC05D8D}"/>
    <pc:docChg chg="modSld">
      <pc:chgData name="Md Kauser Ahmmed" userId="81e39d19-8d5c-4ffe-9a82-20799efac8e0" providerId="ADAL" clId="{3F1FE1C7-9C42-45CC-90F8-B1358FC05D8D}" dt="2021-04-25T22:43:54.803" v="521" actId="20577"/>
      <pc:docMkLst>
        <pc:docMk/>
      </pc:docMkLst>
      <pc:sldChg chg="modNotesTx">
        <pc:chgData name="Md Kauser Ahmmed" userId="81e39d19-8d5c-4ffe-9a82-20799efac8e0" providerId="ADAL" clId="{3F1FE1C7-9C42-45CC-90F8-B1358FC05D8D}" dt="2021-04-25T22:43:54.803" v="521" actId="20577"/>
        <pc:sldMkLst>
          <pc:docMk/>
          <pc:sldMk cId="12625399" sldId="31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E6B7C7-F232-4E49-A950-FE41516D56E2}" type="datetimeFigureOut">
              <a:rPr lang="en-US" smtClean="0"/>
              <a:t>4/26/2021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32C02-0377-4324-AD4C-70FF53436D3B}" type="slidenum">
              <a:rPr lang="en-US" smtClean="0"/>
              <a:t>‹#›</a:t>
            </a:fld>
            <a:endParaRPr lang="en-US"/>
          </a:p>
        </p:txBody>
      </p:sp>
    </p:spTree>
    <p:extLst>
      <p:ext uri="{BB962C8B-B14F-4D97-AF65-F5344CB8AC3E}">
        <p14:creationId xmlns:p14="http://schemas.microsoft.com/office/powerpoint/2010/main" val="2897964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2</a:t>
            </a:fld>
            <a:endParaRPr lang="en-US"/>
          </a:p>
        </p:txBody>
      </p:sp>
    </p:spTree>
    <p:extLst>
      <p:ext uri="{BB962C8B-B14F-4D97-AF65-F5344CB8AC3E}">
        <p14:creationId xmlns:p14="http://schemas.microsoft.com/office/powerpoint/2010/main" val="2422116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3</a:t>
            </a:fld>
            <a:endParaRPr lang="en-US"/>
          </a:p>
        </p:txBody>
      </p:sp>
    </p:spTree>
    <p:extLst>
      <p:ext uri="{BB962C8B-B14F-4D97-AF65-F5344CB8AC3E}">
        <p14:creationId xmlns:p14="http://schemas.microsoft.com/office/powerpoint/2010/main" val="2957471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goal is to make sure the program is actually spending computational time inside the CAM block.  During compiler optimization it might be a possibility that the compiler ignore the CAM block if the variables are not used anywhere else inside the program. To prevent this, the cam variable is made global and called at the end of main function.</a:t>
            </a:r>
          </a:p>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7</a:t>
            </a:fld>
            <a:endParaRPr lang="en-US"/>
          </a:p>
        </p:txBody>
      </p:sp>
    </p:spTree>
    <p:extLst>
      <p:ext uri="{BB962C8B-B14F-4D97-AF65-F5344CB8AC3E}">
        <p14:creationId xmlns:p14="http://schemas.microsoft.com/office/powerpoint/2010/main" val="1826865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Another view of the cam in assembly code generated by </a:t>
            </a:r>
            <a:r>
              <a:rPr lang="en-US" dirty="0" err="1"/>
              <a:t>Makefile</a:t>
            </a:r>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8</a:t>
            </a:fld>
            <a:endParaRPr lang="en-US"/>
          </a:p>
        </p:txBody>
      </p:sp>
    </p:spTree>
    <p:extLst>
      <p:ext uri="{BB962C8B-B14F-4D97-AF65-F5344CB8AC3E}">
        <p14:creationId xmlns:p14="http://schemas.microsoft.com/office/powerpoint/2010/main" val="3252649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9</a:t>
            </a:fld>
            <a:endParaRPr lang="en-US"/>
          </a:p>
        </p:txBody>
      </p:sp>
    </p:spTree>
    <p:extLst>
      <p:ext uri="{BB962C8B-B14F-4D97-AF65-F5344CB8AC3E}">
        <p14:creationId xmlns:p14="http://schemas.microsoft.com/office/powerpoint/2010/main" val="3642768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each entry in the Cam is considered 16 bytes. The </a:t>
            </a:r>
            <a:r>
              <a:rPr lang="en-US" dirty="0" err="1"/>
              <a:t>unordered_map</a:t>
            </a:r>
            <a:r>
              <a:rPr lang="en-US" dirty="0"/>
              <a:t> code using &lt;int, double&gt; type </a:t>
            </a:r>
            <a:r>
              <a:rPr lang="en-US" dirty="0" err="1"/>
              <a:t>flowmap</a:t>
            </a:r>
            <a:r>
              <a:rPr lang="en-US" dirty="0"/>
              <a:t> (</a:t>
            </a:r>
            <a:r>
              <a:rPr lang="en-US" dirty="0" err="1"/>
              <a:t>inFlowtoMod</a:t>
            </a:r>
            <a:r>
              <a:rPr lang="en-US" dirty="0"/>
              <a:t> and </a:t>
            </a:r>
            <a:r>
              <a:rPr lang="en-US" dirty="0" err="1"/>
              <a:t>outFlowtoMod</a:t>
            </a:r>
            <a:r>
              <a:rPr lang="en-US" dirty="0"/>
              <a:t>) also considered to be 16 bytes.</a:t>
            </a:r>
          </a:p>
        </p:txBody>
      </p:sp>
      <p:sp>
        <p:nvSpPr>
          <p:cNvPr id="4" name="Slide Number Placeholder 3"/>
          <p:cNvSpPr>
            <a:spLocks noGrp="1"/>
          </p:cNvSpPr>
          <p:nvPr>
            <p:ph type="sldNum" sz="quarter" idx="5"/>
          </p:nvPr>
        </p:nvSpPr>
        <p:spPr/>
        <p:txBody>
          <a:bodyPr/>
          <a:lstStyle/>
          <a:p>
            <a:fld id="{B1B32C02-0377-4324-AD4C-70FF53436D3B}" type="slidenum">
              <a:rPr lang="en-US" smtClean="0"/>
              <a:t>10</a:t>
            </a:fld>
            <a:endParaRPr lang="en-US"/>
          </a:p>
        </p:txBody>
      </p:sp>
    </p:spTree>
    <p:extLst>
      <p:ext uri="{BB962C8B-B14F-4D97-AF65-F5344CB8AC3E}">
        <p14:creationId xmlns:p14="http://schemas.microsoft.com/office/powerpoint/2010/main" val="2440181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12</a:t>
            </a:fld>
            <a:endParaRPr lang="en-US"/>
          </a:p>
        </p:txBody>
      </p:sp>
    </p:spTree>
    <p:extLst>
      <p:ext uri="{BB962C8B-B14F-4D97-AF65-F5344CB8AC3E}">
        <p14:creationId xmlns:p14="http://schemas.microsoft.com/office/powerpoint/2010/main" val="301139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5CED-CD20-4EE7-9B5F-7DE741E5F4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EADD61-2E72-4498-A2F7-74218F9508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803984-79BC-468A-B288-7C17F574219C}"/>
              </a:ext>
            </a:extLst>
          </p:cNvPr>
          <p:cNvSpPr>
            <a:spLocks noGrp="1"/>
          </p:cNvSpPr>
          <p:nvPr>
            <p:ph type="dt" sz="half" idx="10"/>
          </p:nvPr>
        </p:nvSpPr>
        <p:spPr/>
        <p:txBody>
          <a:bodyPr/>
          <a:lstStyle/>
          <a:p>
            <a:fld id="{9D01B9CF-4F71-45CB-B0F9-5377CB0F66EB}" type="datetimeFigureOut">
              <a:rPr lang="en-US" smtClean="0"/>
              <a:t>4/26/2021</a:t>
            </a:fld>
            <a:endParaRPr lang="en-US"/>
          </a:p>
        </p:txBody>
      </p:sp>
      <p:sp>
        <p:nvSpPr>
          <p:cNvPr id="5" name="Footer Placeholder 4">
            <a:extLst>
              <a:ext uri="{FF2B5EF4-FFF2-40B4-BE49-F238E27FC236}">
                <a16:creationId xmlns:a16="http://schemas.microsoft.com/office/drawing/2014/main" id="{A15B19B9-2240-47FF-9086-2D0208A4D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2A5FF-FE1C-4A5E-A12F-17870E80AC63}"/>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79861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7A11-FAF1-489D-AAF2-793A972120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1A7943-914F-4A86-82EC-EB71A573D6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79044-DDE9-46F2-A2B2-967942F046C6}"/>
              </a:ext>
            </a:extLst>
          </p:cNvPr>
          <p:cNvSpPr>
            <a:spLocks noGrp="1"/>
          </p:cNvSpPr>
          <p:nvPr>
            <p:ph type="dt" sz="half" idx="10"/>
          </p:nvPr>
        </p:nvSpPr>
        <p:spPr/>
        <p:txBody>
          <a:bodyPr/>
          <a:lstStyle/>
          <a:p>
            <a:fld id="{9D01B9CF-4F71-45CB-B0F9-5377CB0F66EB}" type="datetimeFigureOut">
              <a:rPr lang="en-US" smtClean="0"/>
              <a:t>4/26/2021</a:t>
            </a:fld>
            <a:endParaRPr lang="en-US"/>
          </a:p>
        </p:txBody>
      </p:sp>
      <p:sp>
        <p:nvSpPr>
          <p:cNvPr id="5" name="Footer Placeholder 4">
            <a:extLst>
              <a:ext uri="{FF2B5EF4-FFF2-40B4-BE49-F238E27FC236}">
                <a16:creationId xmlns:a16="http://schemas.microsoft.com/office/drawing/2014/main" id="{311FF9D6-9932-4BE6-90CF-C4CE01C7DF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9E5FF-6A50-44FE-832D-14F8185D46E6}"/>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70457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E2621E-7084-4940-B24E-F040AFF445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3297C0-66C6-49B6-9133-0EF744DA61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EDB21-0D5F-4A50-855B-58FDC7157D16}"/>
              </a:ext>
            </a:extLst>
          </p:cNvPr>
          <p:cNvSpPr>
            <a:spLocks noGrp="1"/>
          </p:cNvSpPr>
          <p:nvPr>
            <p:ph type="dt" sz="half" idx="10"/>
          </p:nvPr>
        </p:nvSpPr>
        <p:spPr/>
        <p:txBody>
          <a:bodyPr/>
          <a:lstStyle/>
          <a:p>
            <a:fld id="{9D01B9CF-4F71-45CB-B0F9-5377CB0F66EB}" type="datetimeFigureOut">
              <a:rPr lang="en-US" smtClean="0"/>
              <a:t>4/26/2021</a:t>
            </a:fld>
            <a:endParaRPr lang="en-US"/>
          </a:p>
        </p:txBody>
      </p:sp>
      <p:sp>
        <p:nvSpPr>
          <p:cNvPr id="5" name="Footer Placeholder 4">
            <a:extLst>
              <a:ext uri="{FF2B5EF4-FFF2-40B4-BE49-F238E27FC236}">
                <a16:creationId xmlns:a16="http://schemas.microsoft.com/office/drawing/2014/main" id="{F29D5ED0-00D4-46BF-9835-CD57B5E0C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13740-6E7D-444C-ACEF-CC2B4198628E}"/>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426020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EB53-EB32-4341-9F89-D9FB8520C1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5D762D-CC1A-4F24-813E-6849D21543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02132-2C53-4FB0-967C-299DB61357B6}"/>
              </a:ext>
            </a:extLst>
          </p:cNvPr>
          <p:cNvSpPr>
            <a:spLocks noGrp="1"/>
          </p:cNvSpPr>
          <p:nvPr>
            <p:ph type="dt" sz="half" idx="10"/>
          </p:nvPr>
        </p:nvSpPr>
        <p:spPr/>
        <p:txBody>
          <a:bodyPr/>
          <a:lstStyle/>
          <a:p>
            <a:fld id="{9D01B9CF-4F71-45CB-B0F9-5377CB0F66EB}" type="datetimeFigureOut">
              <a:rPr lang="en-US" smtClean="0"/>
              <a:t>4/26/2021</a:t>
            </a:fld>
            <a:endParaRPr lang="en-US"/>
          </a:p>
        </p:txBody>
      </p:sp>
      <p:sp>
        <p:nvSpPr>
          <p:cNvPr id="5" name="Footer Placeholder 4">
            <a:extLst>
              <a:ext uri="{FF2B5EF4-FFF2-40B4-BE49-F238E27FC236}">
                <a16:creationId xmlns:a16="http://schemas.microsoft.com/office/drawing/2014/main" id="{8F6BF99F-8744-4E32-B7BF-7E85D4B33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BF255-FF5B-4586-96CE-558642304434}"/>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237630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D2BE-9B3D-4A08-83E6-C3361364E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996C2C-FD71-4010-981F-E7F4FEFE72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4956D1-7135-47DE-B180-74AD87AE096A}"/>
              </a:ext>
            </a:extLst>
          </p:cNvPr>
          <p:cNvSpPr>
            <a:spLocks noGrp="1"/>
          </p:cNvSpPr>
          <p:nvPr>
            <p:ph type="dt" sz="half" idx="10"/>
          </p:nvPr>
        </p:nvSpPr>
        <p:spPr/>
        <p:txBody>
          <a:bodyPr/>
          <a:lstStyle/>
          <a:p>
            <a:fld id="{9D01B9CF-4F71-45CB-B0F9-5377CB0F66EB}" type="datetimeFigureOut">
              <a:rPr lang="en-US" smtClean="0"/>
              <a:t>4/26/2021</a:t>
            </a:fld>
            <a:endParaRPr lang="en-US"/>
          </a:p>
        </p:txBody>
      </p:sp>
      <p:sp>
        <p:nvSpPr>
          <p:cNvPr id="5" name="Footer Placeholder 4">
            <a:extLst>
              <a:ext uri="{FF2B5EF4-FFF2-40B4-BE49-F238E27FC236}">
                <a16:creationId xmlns:a16="http://schemas.microsoft.com/office/drawing/2014/main" id="{CC40AD22-D67A-48ED-9D97-12F5B238F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3433A-6068-42B9-B30B-8AC3B38EAF0B}"/>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4273096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A7C0-12DB-49AC-B0E2-D6B77C9CFB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D9C1C4-5D9E-420D-99E5-19A1C82BED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0F59AE-1DB0-4F1C-B3B2-7CDA040A62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9C2AB8-50D7-4620-9DA2-12B9F4DBD3F1}"/>
              </a:ext>
            </a:extLst>
          </p:cNvPr>
          <p:cNvSpPr>
            <a:spLocks noGrp="1"/>
          </p:cNvSpPr>
          <p:nvPr>
            <p:ph type="dt" sz="half" idx="10"/>
          </p:nvPr>
        </p:nvSpPr>
        <p:spPr/>
        <p:txBody>
          <a:bodyPr/>
          <a:lstStyle/>
          <a:p>
            <a:fld id="{9D01B9CF-4F71-45CB-B0F9-5377CB0F66EB}" type="datetimeFigureOut">
              <a:rPr lang="en-US" smtClean="0"/>
              <a:t>4/26/2021</a:t>
            </a:fld>
            <a:endParaRPr lang="en-US"/>
          </a:p>
        </p:txBody>
      </p:sp>
      <p:sp>
        <p:nvSpPr>
          <p:cNvPr id="6" name="Footer Placeholder 5">
            <a:extLst>
              <a:ext uri="{FF2B5EF4-FFF2-40B4-BE49-F238E27FC236}">
                <a16:creationId xmlns:a16="http://schemas.microsoft.com/office/drawing/2014/main" id="{967B0171-C399-4B36-8100-BC29F685D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4C8D8-29BE-4A6F-9F42-D458A823F981}"/>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98188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3D30-36AE-4EEA-AA88-2ADF033944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7B349B-D3D4-4BA8-BD36-90F651077E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C46885-08A0-4F71-B61D-F11840E62E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637934-D691-4FFB-AC3F-8F1B49B6DC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912633-8602-4D7E-976A-C230B48175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585B50-5998-4A90-BBAE-8F8920660BAE}"/>
              </a:ext>
            </a:extLst>
          </p:cNvPr>
          <p:cNvSpPr>
            <a:spLocks noGrp="1"/>
          </p:cNvSpPr>
          <p:nvPr>
            <p:ph type="dt" sz="half" idx="10"/>
          </p:nvPr>
        </p:nvSpPr>
        <p:spPr/>
        <p:txBody>
          <a:bodyPr/>
          <a:lstStyle/>
          <a:p>
            <a:fld id="{9D01B9CF-4F71-45CB-B0F9-5377CB0F66EB}" type="datetimeFigureOut">
              <a:rPr lang="en-US" smtClean="0"/>
              <a:t>4/26/2021</a:t>
            </a:fld>
            <a:endParaRPr lang="en-US"/>
          </a:p>
        </p:txBody>
      </p:sp>
      <p:sp>
        <p:nvSpPr>
          <p:cNvPr id="8" name="Footer Placeholder 7">
            <a:extLst>
              <a:ext uri="{FF2B5EF4-FFF2-40B4-BE49-F238E27FC236}">
                <a16:creationId xmlns:a16="http://schemas.microsoft.com/office/drawing/2014/main" id="{4623EDE1-84E4-453F-B2F0-50CA62F53F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257229-7386-47C9-9915-8EE132260A60}"/>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1874765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B5CC6-902A-4A7E-B78C-11222046B9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6DD7E3-1A22-4A7F-9D28-4DC44E7D03F0}"/>
              </a:ext>
            </a:extLst>
          </p:cNvPr>
          <p:cNvSpPr>
            <a:spLocks noGrp="1"/>
          </p:cNvSpPr>
          <p:nvPr>
            <p:ph type="dt" sz="half" idx="10"/>
          </p:nvPr>
        </p:nvSpPr>
        <p:spPr/>
        <p:txBody>
          <a:bodyPr/>
          <a:lstStyle/>
          <a:p>
            <a:fld id="{9D01B9CF-4F71-45CB-B0F9-5377CB0F66EB}" type="datetimeFigureOut">
              <a:rPr lang="en-US" smtClean="0"/>
              <a:t>4/26/2021</a:t>
            </a:fld>
            <a:endParaRPr lang="en-US"/>
          </a:p>
        </p:txBody>
      </p:sp>
      <p:sp>
        <p:nvSpPr>
          <p:cNvPr id="4" name="Footer Placeholder 3">
            <a:extLst>
              <a:ext uri="{FF2B5EF4-FFF2-40B4-BE49-F238E27FC236}">
                <a16:creationId xmlns:a16="http://schemas.microsoft.com/office/drawing/2014/main" id="{F530AC25-D2EC-4496-99C2-ACCA292391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D03FF5-0725-400C-A15E-FB64DDD6DE49}"/>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300826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730ABD-EA61-403E-8120-6DF1E9AF4CD7}"/>
              </a:ext>
            </a:extLst>
          </p:cNvPr>
          <p:cNvSpPr>
            <a:spLocks noGrp="1"/>
          </p:cNvSpPr>
          <p:nvPr>
            <p:ph type="dt" sz="half" idx="10"/>
          </p:nvPr>
        </p:nvSpPr>
        <p:spPr/>
        <p:txBody>
          <a:bodyPr/>
          <a:lstStyle/>
          <a:p>
            <a:fld id="{9D01B9CF-4F71-45CB-B0F9-5377CB0F66EB}" type="datetimeFigureOut">
              <a:rPr lang="en-US" smtClean="0"/>
              <a:t>4/26/2021</a:t>
            </a:fld>
            <a:endParaRPr lang="en-US"/>
          </a:p>
        </p:txBody>
      </p:sp>
      <p:sp>
        <p:nvSpPr>
          <p:cNvPr id="3" name="Footer Placeholder 2">
            <a:extLst>
              <a:ext uri="{FF2B5EF4-FFF2-40B4-BE49-F238E27FC236}">
                <a16:creationId xmlns:a16="http://schemas.microsoft.com/office/drawing/2014/main" id="{85B1827C-B3CA-4708-AFB1-BF7D157ED6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B8AD9A-BB13-4E01-8CC3-BC4840236CE6}"/>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299531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600E-0674-4EFF-B668-0F50A3105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FA77BB-ED5A-4EEA-83A8-63A8808550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000E11-04B2-4AC1-BAEE-C1ECD2CEE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1D361F-F331-4714-B810-BEC3A4FD1811}"/>
              </a:ext>
            </a:extLst>
          </p:cNvPr>
          <p:cNvSpPr>
            <a:spLocks noGrp="1"/>
          </p:cNvSpPr>
          <p:nvPr>
            <p:ph type="dt" sz="half" idx="10"/>
          </p:nvPr>
        </p:nvSpPr>
        <p:spPr/>
        <p:txBody>
          <a:bodyPr/>
          <a:lstStyle/>
          <a:p>
            <a:fld id="{9D01B9CF-4F71-45CB-B0F9-5377CB0F66EB}" type="datetimeFigureOut">
              <a:rPr lang="en-US" smtClean="0"/>
              <a:t>4/26/2021</a:t>
            </a:fld>
            <a:endParaRPr lang="en-US"/>
          </a:p>
        </p:txBody>
      </p:sp>
      <p:sp>
        <p:nvSpPr>
          <p:cNvPr id="6" name="Footer Placeholder 5">
            <a:extLst>
              <a:ext uri="{FF2B5EF4-FFF2-40B4-BE49-F238E27FC236}">
                <a16:creationId xmlns:a16="http://schemas.microsoft.com/office/drawing/2014/main" id="{5503F5E6-5710-4CD5-BF9E-085136770D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20C4B-A5A8-40A8-838B-232699FCC423}"/>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2244284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DBCF2-0FEE-46CA-AA81-E1B1A9C71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428100-0F40-4712-B722-CD9616535B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216661-CCA1-4D8B-BB32-A47F1259C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1D9BC-718C-40CF-AE25-DE86A52092A1}"/>
              </a:ext>
            </a:extLst>
          </p:cNvPr>
          <p:cNvSpPr>
            <a:spLocks noGrp="1"/>
          </p:cNvSpPr>
          <p:nvPr>
            <p:ph type="dt" sz="half" idx="10"/>
          </p:nvPr>
        </p:nvSpPr>
        <p:spPr/>
        <p:txBody>
          <a:bodyPr/>
          <a:lstStyle/>
          <a:p>
            <a:fld id="{9D01B9CF-4F71-45CB-B0F9-5377CB0F66EB}" type="datetimeFigureOut">
              <a:rPr lang="en-US" smtClean="0"/>
              <a:t>4/26/2021</a:t>
            </a:fld>
            <a:endParaRPr lang="en-US"/>
          </a:p>
        </p:txBody>
      </p:sp>
      <p:sp>
        <p:nvSpPr>
          <p:cNvPr id="6" name="Footer Placeholder 5">
            <a:extLst>
              <a:ext uri="{FF2B5EF4-FFF2-40B4-BE49-F238E27FC236}">
                <a16:creationId xmlns:a16="http://schemas.microsoft.com/office/drawing/2014/main" id="{E0684229-D52A-4E01-8E09-A548623D2C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0A6CF1-AB3E-4D0C-9BA0-499C6518B808}"/>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303925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BED0D6-2F8F-400D-B776-35D25EE285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7C8B33-771A-4850-B7E3-082A97CBA4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31B9F-1B98-460B-9716-5675D59759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1B9CF-4F71-45CB-B0F9-5377CB0F66EB}" type="datetimeFigureOut">
              <a:rPr lang="en-US" smtClean="0"/>
              <a:t>4/26/2021</a:t>
            </a:fld>
            <a:endParaRPr lang="en-US"/>
          </a:p>
        </p:txBody>
      </p:sp>
      <p:sp>
        <p:nvSpPr>
          <p:cNvPr id="5" name="Footer Placeholder 4">
            <a:extLst>
              <a:ext uri="{FF2B5EF4-FFF2-40B4-BE49-F238E27FC236}">
                <a16:creationId xmlns:a16="http://schemas.microsoft.com/office/drawing/2014/main" id="{95844AE5-A911-40CE-B7B4-C8FE6B0BC0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12FC88-B563-459C-9403-35C4F0778A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B56B1-BCE2-4580-8853-45E9B96628C4}" type="slidenum">
              <a:rPr lang="en-US" smtClean="0"/>
              <a:t>‹#›</a:t>
            </a:fld>
            <a:endParaRPr lang="en-US"/>
          </a:p>
        </p:txBody>
      </p:sp>
    </p:spTree>
    <p:extLst>
      <p:ext uri="{BB962C8B-B14F-4D97-AF65-F5344CB8AC3E}">
        <p14:creationId xmlns:p14="http://schemas.microsoft.com/office/powerpoint/2010/main" val="1431978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FD02-AF24-4C8F-A8BA-6E934519214C}"/>
              </a:ext>
            </a:extLst>
          </p:cNvPr>
          <p:cNvSpPr>
            <a:spLocks noGrp="1"/>
          </p:cNvSpPr>
          <p:nvPr>
            <p:ph type="ctrTitle"/>
          </p:nvPr>
        </p:nvSpPr>
        <p:spPr/>
        <p:txBody>
          <a:bodyPr/>
          <a:lstStyle/>
          <a:p>
            <a:r>
              <a:rPr lang="en-US" dirty="0"/>
              <a:t>Weekly Meeting</a:t>
            </a:r>
          </a:p>
        </p:txBody>
      </p:sp>
      <p:sp>
        <p:nvSpPr>
          <p:cNvPr id="3" name="Subtitle 2">
            <a:extLst>
              <a:ext uri="{FF2B5EF4-FFF2-40B4-BE49-F238E27FC236}">
                <a16:creationId xmlns:a16="http://schemas.microsoft.com/office/drawing/2014/main" id="{771893B1-979C-4E59-951A-F29EB496A9C1}"/>
              </a:ext>
            </a:extLst>
          </p:cNvPr>
          <p:cNvSpPr>
            <a:spLocks noGrp="1"/>
          </p:cNvSpPr>
          <p:nvPr>
            <p:ph type="subTitle" idx="1"/>
          </p:nvPr>
        </p:nvSpPr>
        <p:spPr/>
        <p:txBody>
          <a:bodyPr/>
          <a:lstStyle/>
          <a:p>
            <a:r>
              <a:rPr lang="en-US" dirty="0"/>
              <a:t>April 23 (due), 2021</a:t>
            </a:r>
          </a:p>
        </p:txBody>
      </p:sp>
    </p:spTree>
    <p:extLst>
      <p:ext uri="{BB962C8B-B14F-4D97-AF65-F5344CB8AC3E}">
        <p14:creationId xmlns:p14="http://schemas.microsoft.com/office/powerpoint/2010/main" val="1010047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DE1298-D484-4523-A310-ACD9135E7CF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Roofline</a:t>
            </a:r>
          </a:p>
        </p:txBody>
      </p:sp>
      <p:pic>
        <p:nvPicPr>
          <p:cNvPr id="7" name="Content Placeholder 6" descr="Table&#10;&#10;Description automatically generated">
            <a:extLst>
              <a:ext uri="{FF2B5EF4-FFF2-40B4-BE49-F238E27FC236}">
                <a16:creationId xmlns:a16="http://schemas.microsoft.com/office/drawing/2014/main" id="{9721EB7B-5FE7-47BC-8173-68562327B0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
        <p:nvSpPr>
          <p:cNvPr id="8" name="TextBox 7">
            <a:extLst>
              <a:ext uri="{FF2B5EF4-FFF2-40B4-BE49-F238E27FC236}">
                <a16:creationId xmlns:a16="http://schemas.microsoft.com/office/drawing/2014/main" id="{2FC23BB6-4B52-4668-AA1A-8A0DF2577CD5}"/>
              </a:ext>
            </a:extLst>
          </p:cNvPr>
          <p:cNvSpPr txBox="1"/>
          <p:nvPr/>
        </p:nvSpPr>
        <p:spPr>
          <a:xfrm>
            <a:off x="1470528" y="6069426"/>
            <a:ext cx="9548767" cy="646331"/>
          </a:xfrm>
          <a:prstGeom prst="rect">
            <a:avLst/>
          </a:prstGeom>
          <a:noFill/>
        </p:spPr>
        <p:txBody>
          <a:bodyPr wrap="square" rtlCol="0">
            <a:spAutoFit/>
          </a:bodyPr>
          <a:lstStyle/>
          <a:p>
            <a:r>
              <a:rPr lang="en-US" dirty="0"/>
              <a:t>The experiment is run on Cori KNL nodes. 4 compute nodes each running 1 MPI process and all 68 threads in each compute node are used.</a:t>
            </a:r>
          </a:p>
        </p:txBody>
      </p:sp>
    </p:spTree>
    <p:extLst>
      <p:ext uri="{BB962C8B-B14F-4D97-AF65-F5344CB8AC3E}">
        <p14:creationId xmlns:p14="http://schemas.microsoft.com/office/powerpoint/2010/main" val="12625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524429-B497-4733-AF21-A48C497B78B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Roofline</a:t>
            </a:r>
          </a:p>
        </p:txBody>
      </p:sp>
      <p:pic>
        <p:nvPicPr>
          <p:cNvPr id="7" name="Content Placeholder 6" descr="Table&#10;&#10;Description automatically generated">
            <a:extLst>
              <a:ext uri="{FF2B5EF4-FFF2-40B4-BE49-F238E27FC236}">
                <a16:creationId xmlns:a16="http://schemas.microsoft.com/office/drawing/2014/main" id="{1D457586-6E2C-4DEC-B620-6564EB9318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
        <p:nvSpPr>
          <p:cNvPr id="9" name="TextBox 8">
            <a:extLst>
              <a:ext uri="{FF2B5EF4-FFF2-40B4-BE49-F238E27FC236}">
                <a16:creationId xmlns:a16="http://schemas.microsoft.com/office/drawing/2014/main" id="{02F6F126-9122-47E9-9E4D-5C9F83F25E9C}"/>
              </a:ext>
            </a:extLst>
          </p:cNvPr>
          <p:cNvSpPr txBox="1"/>
          <p:nvPr/>
        </p:nvSpPr>
        <p:spPr>
          <a:xfrm>
            <a:off x="1470528" y="6069426"/>
            <a:ext cx="9548767" cy="646331"/>
          </a:xfrm>
          <a:prstGeom prst="rect">
            <a:avLst/>
          </a:prstGeom>
          <a:noFill/>
        </p:spPr>
        <p:txBody>
          <a:bodyPr wrap="square" rtlCol="0">
            <a:spAutoFit/>
          </a:bodyPr>
          <a:lstStyle/>
          <a:p>
            <a:r>
              <a:rPr lang="en-US" dirty="0"/>
              <a:t>The experiment is run on Cori KNL nodes. 4 compute nodes each running 1 MPI process and all 68 threads in each compute node are used.</a:t>
            </a:r>
          </a:p>
        </p:txBody>
      </p:sp>
    </p:spTree>
    <p:extLst>
      <p:ext uri="{BB962C8B-B14F-4D97-AF65-F5344CB8AC3E}">
        <p14:creationId xmlns:p14="http://schemas.microsoft.com/office/powerpoint/2010/main" val="4177363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492C9-4C02-47F5-9C55-EF245DF146B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Roofline </a:t>
            </a:r>
          </a:p>
        </p:txBody>
      </p:sp>
      <p:pic>
        <p:nvPicPr>
          <p:cNvPr id="7" name="Content Placeholder 6" descr="Table&#10;&#10;Description automatically generated">
            <a:extLst>
              <a:ext uri="{FF2B5EF4-FFF2-40B4-BE49-F238E27FC236}">
                <a16:creationId xmlns:a16="http://schemas.microsoft.com/office/drawing/2014/main" id="{180AA86C-89A2-4D7C-B4A5-5ED594D456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
        <p:nvSpPr>
          <p:cNvPr id="9" name="TextBox 8">
            <a:extLst>
              <a:ext uri="{FF2B5EF4-FFF2-40B4-BE49-F238E27FC236}">
                <a16:creationId xmlns:a16="http://schemas.microsoft.com/office/drawing/2014/main" id="{E0D3C384-6F01-4168-9F77-64AC1B5141F3}"/>
              </a:ext>
            </a:extLst>
          </p:cNvPr>
          <p:cNvSpPr txBox="1"/>
          <p:nvPr/>
        </p:nvSpPr>
        <p:spPr>
          <a:xfrm>
            <a:off x="1470528" y="6069426"/>
            <a:ext cx="9548767" cy="646331"/>
          </a:xfrm>
          <a:prstGeom prst="rect">
            <a:avLst/>
          </a:prstGeom>
          <a:noFill/>
        </p:spPr>
        <p:txBody>
          <a:bodyPr wrap="square" rtlCol="0">
            <a:spAutoFit/>
          </a:bodyPr>
          <a:lstStyle/>
          <a:p>
            <a:r>
              <a:rPr lang="en-US" dirty="0"/>
              <a:t>The experiment is run on Cori KNL nodes. 4 compute nodes each running 1 MPI process and all 68 threads in each compute node are used.</a:t>
            </a:r>
          </a:p>
        </p:txBody>
      </p:sp>
    </p:spTree>
    <p:extLst>
      <p:ext uri="{BB962C8B-B14F-4D97-AF65-F5344CB8AC3E}">
        <p14:creationId xmlns:p14="http://schemas.microsoft.com/office/powerpoint/2010/main" val="244622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9A1B-9A2C-4737-848F-004EB900AE2C}"/>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FB7D1C5F-BCFE-4420-96F1-E287A7B8FA8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24852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A86D7-FDAF-4E88-9BB8-AA774A09F12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latin typeface="+mj-lt"/>
                <a:ea typeface="+mj-ea"/>
                <a:cs typeface="+mj-cs"/>
              </a:rPr>
              <a:t>Performance Comparison (hash vs CAM)</a:t>
            </a:r>
          </a:p>
        </p:txBody>
      </p:sp>
      <p:graphicFrame>
        <p:nvGraphicFramePr>
          <p:cNvPr id="4" name="Content Placeholder 3">
            <a:extLst>
              <a:ext uri="{FF2B5EF4-FFF2-40B4-BE49-F238E27FC236}">
                <a16:creationId xmlns:a16="http://schemas.microsoft.com/office/drawing/2014/main" id="{FB86FDD5-520B-4545-BB0E-43D02833338C}"/>
              </a:ext>
            </a:extLst>
          </p:cNvPr>
          <p:cNvGraphicFramePr>
            <a:graphicFrameLocks noGrp="1"/>
          </p:cNvGraphicFramePr>
          <p:nvPr>
            <p:ph idx="1"/>
          </p:nvPr>
        </p:nvGraphicFramePr>
        <p:xfrm>
          <a:off x="643467" y="1677608"/>
          <a:ext cx="10905068" cy="4389443"/>
        </p:xfrm>
        <a:graphic>
          <a:graphicData uri="http://schemas.openxmlformats.org/drawingml/2006/table">
            <a:tbl>
              <a:tblPr firstRow="1" firstCol="1" bandRow="1"/>
              <a:tblGrid>
                <a:gridCol w="1945049">
                  <a:extLst>
                    <a:ext uri="{9D8B030D-6E8A-4147-A177-3AD203B41FA5}">
                      <a16:colId xmlns:a16="http://schemas.microsoft.com/office/drawing/2014/main" val="4144987333"/>
                    </a:ext>
                  </a:extLst>
                </a:gridCol>
                <a:gridCol w="1921158">
                  <a:extLst>
                    <a:ext uri="{9D8B030D-6E8A-4147-A177-3AD203B41FA5}">
                      <a16:colId xmlns:a16="http://schemas.microsoft.com/office/drawing/2014/main" val="1277419030"/>
                    </a:ext>
                  </a:extLst>
                </a:gridCol>
                <a:gridCol w="1793972">
                  <a:extLst>
                    <a:ext uri="{9D8B030D-6E8A-4147-A177-3AD203B41FA5}">
                      <a16:colId xmlns:a16="http://schemas.microsoft.com/office/drawing/2014/main" val="1196522509"/>
                    </a:ext>
                  </a:extLst>
                </a:gridCol>
                <a:gridCol w="1706134">
                  <a:extLst>
                    <a:ext uri="{9D8B030D-6E8A-4147-A177-3AD203B41FA5}">
                      <a16:colId xmlns:a16="http://schemas.microsoft.com/office/drawing/2014/main" val="51476784"/>
                    </a:ext>
                  </a:extLst>
                </a:gridCol>
                <a:gridCol w="1744783">
                  <a:extLst>
                    <a:ext uri="{9D8B030D-6E8A-4147-A177-3AD203B41FA5}">
                      <a16:colId xmlns:a16="http://schemas.microsoft.com/office/drawing/2014/main" val="2499844174"/>
                    </a:ext>
                  </a:extLst>
                </a:gridCol>
                <a:gridCol w="1793972">
                  <a:extLst>
                    <a:ext uri="{9D8B030D-6E8A-4147-A177-3AD203B41FA5}">
                      <a16:colId xmlns:a16="http://schemas.microsoft.com/office/drawing/2014/main" val="2480650745"/>
                    </a:ext>
                  </a:extLst>
                </a:gridCol>
              </a:tblGrid>
              <a:tr h="896072">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Network Name</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CAM (sec)</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hash (sec)</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Avg Speedup </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Minimum Speedup</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Maximum Speedup</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01350"/>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Amazon </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0.177</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1.63</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9.21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9.21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9.21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3561700"/>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DBLP</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0.159</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1.86</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11.7</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11.64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11.71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6393978"/>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Youtube</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0.455</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9.21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20.22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17.24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22.94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4796334"/>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Pokec</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3.64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135.52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36.82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34.72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38.52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0142702"/>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Wiki-top</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2.79</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114.89</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37.98</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29.15</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43.62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8884448"/>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LiveJournal</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4.52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108.4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23.91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23.64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24.12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6211899"/>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Orkut</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8.15</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447.9</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54.41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52.35</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dirty="0">
                          <a:effectLst/>
                          <a:latin typeface="Calibri" panose="020F0502020204030204" pitchFamily="34" charset="0"/>
                          <a:ea typeface="Calibri" panose="020F0502020204030204" pitchFamily="34" charset="0"/>
                          <a:cs typeface="Times New Roman" panose="02020603050405020304" pitchFamily="18" charset="0"/>
                        </a:rPr>
                        <a:t>55.93</a:t>
                      </a:r>
                      <a:endParaRPr lang="en-US" sz="4000" b="0" i="0" u="none" strike="noStrike" dirty="0">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8208011"/>
                  </a:ext>
                </a:extLst>
              </a:tr>
            </a:tbl>
          </a:graphicData>
        </a:graphic>
      </p:graphicFrame>
      <p:sp>
        <p:nvSpPr>
          <p:cNvPr id="5" name="TextBox 4">
            <a:extLst>
              <a:ext uri="{FF2B5EF4-FFF2-40B4-BE49-F238E27FC236}">
                <a16:creationId xmlns:a16="http://schemas.microsoft.com/office/drawing/2014/main" id="{555CBCE0-4EF8-4473-9FBF-19B0BCC5B4F9}"/>
              </a:ext>
            </a:extLst>
          </p:cNvPr>
          <p:cNvSpPr txBox="1"/>
          <p:nvPr/>
        </p:nvSpPr>
        <p:spPr>
          <a:xfrm>
            <a:off x="556532" y="6206248"/>
            <a:ext cx="10992003" cy="369332"/>
          </a:xfrm>
          <a:prstGeom prst="rect">
            <a:avLst/>
          </a:prstGeom>
          <a:noFill/>
        </p:spPr>
        <p:txBody>
          <a:bodyPr wrap="square" rtlCol="0">
            <a:spAutoFit/>
          </a:bodyPr>
          <a:lstStyle/>
          <a:p>
            <a:r>
              <a:rPr lang="en-US" dirty="0"/>
              <a:t>Note: These experiments were run in KNL with 4 compute nodes. Each node running 1 MPI process</a:t>
            </a:r>
          </a:p>
        </p:txBody>
      </p:sp>
    </p:spTree>
    <p:extLst>
      <p:ext uri="{BB962C8B-B14F-4D97-AF65-F5344CB8AC3E}">
        <p14:creationId xmlns:p14="http://schemas.microsoft.com/office/powerpoint/2010/main" val="392398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6B52D2-518F-435B-A43D-5483FF571EDE}"/>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Outline</a:t>
            </a:r>
          </a:p>
        </p:txBody>
      </p:sp>
      <p:sp>
        <p:nvSpPr>
          <p:cNvPr id="3" name="Content Placeholder 2">
            <a:extLst>
              <a:ext uri="{FF2B5EF4-FFF2-40B4-BE49-F238E27FC236}">
                <a16:creationId xmlns:a16="http://schemas.microsoft.com/office/drawing/2014/main" id="{A2CA12DE-832B-4F13-AD8D-54E44CAC6251}"/>
              </a:ext>
            </a:extLst>
          </p:cNvPr>
          <p:cNvSpPr>
            <a:spLocks noGrp="1"/>
          </p:cNvSpPr>
          <p:nvPr>
            <p:ph idx="1"/>
          </p:nvPr>
        </p:nvSpPr>
        <p:spPr>
          <a:xfrm>
            <a:off x="4380855" y="1412489"/>
            <a:ext cx="3427283" cy="4363844"/>
          </a:xfrm>
        </p:spPr>
        <p:txBody>
          <a:bodyPr vert="horz" lIns="91440" tIns="45720" rIns="91440" bIns="45720" rtlCol="0">
            <a:normAutofit/>
          </a:bodyPr>
          <a:lstStyle/>
          <a:p>
            <a:r>
              <a:rPr lang="en-US" sz="1900"/>
              <a:t>Histograms of the number of neighbors</a:t>
            </a:r>
          </a:p>
          <a:p>
            <a:endParaRPr lang="en-US" sz="1900"/>
          </a:p>
          <a:p>
            <a:r>
              <a:rPr lang="en-US" sz="1900"/>
              <a:t>Correlation of CAM size and number of neighbors (links and flows) {Work in progress}</a:t>
            </a:r>
          </a:p>
          <a:p>
            <a:endParaRPr lang="en-US" sz="1900"/>
          </a:p>
          <a:p>
            <a:r>
              <a:rPr lang="en-US" sz="1900"/>
              <a:t>Verification of computation time spent on compiler optimized CAM code</a:t>
            </a:r>
          </a:p>
          <a:p>
            <a:endParaRPr lang="en-US" sz="1900"/>
          </a:p>
          <a:p>
            <a:r>
              <a:rPr lang="en-US" sz="1900"/>
              <a:t>Roofline plot in terms of memory bandwidth</a:t>
            </a:r>
          </a:p>
          <a:p>
            <a:pPr marL="0"/>
            <a:endParaRPr lang="en-US" sz="190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A1824F9-7648-4ABF-A664-0465A6D933AF}"/>
              </a:ext>
            </a:extLst>
          </p:cNvPr>
          <p:cNvSpPr txBox="1"/>
          <p:nvPr/>
        </p:nvSpPr>
        <p:spPr>
          <a:xfrm>
            <a:off x="8451604" y="1412489"/>
            <a:ext cx="3197701" cy="4363844"/>
          </a:xfrm>
          <a:prstGeom prst="rect">
            <a:avLst/>
          </a:prstGeom>
        </p:spPr>
        <p:txBody>
          <a:bodyPr vert="horz" lIns="91440" tIns="45720" rIns="91440" bIns="45720" rtlCol="0">
            <a:normAutofit/>
          </a:bodyPr>
          <a:lstStyle/>
          <a:p>
            <a:pPr>
              <a:lnSpc>
                <a:spcPct val="90000"/>
              </a:lnSpc>
              <a:spcAft>
                <a:spcPts val="600"/>
              </a:spcAft>
            </a:pPr>
            <a:r>
              <a:rPr lang="en-US" sz="2000" dirty="0"/>
              <a:t>Note: All experiment results in the slides are executed on Cori KNL nodes</a:t>
            </a:r>
          </a:p>
        </p:txBody>
      </p:sp>
    </p:spTree>
    <p:extLst>
      <p:ext uri="{BB962C8B-B14F-4D97-AF65-F5344CB8AC3E}">
        <p14:creationId xmlns:p14="http://schemas.microsoft.com/office/powerpoint/2010/main" val="94056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F2933-445C-4315-9D7A-8A1D943C8E7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Neighbor Count VS Occurrence Histogram</a:t>
            </a:r>
            <a:endParaRPr lang="en-US" sz="3200" kern="1200" dirty="0">
              <a:solidFill>
                <a:schemeClr val="bg1"/>
              </a:solidFill>
              <a:latin typeface="+mj-lt"/>
              <a:ea typeface="+mj-ea"/>
              <a:cs typeface="+mj-cs"/>
            </a:endParaRPr>
          </a:p>
        </p:txBody>
      </p:sp>
      <p:pic>
        <p:nvPicPr>
          <p:cNvPr id="5" name="Content Placeholder 4" descr="Chart, histogram&#10;&#10;Description automatically generated">
            <a:extLst>
              <a:ext uri="{FF2B5EF4-FFF2-40B4-BE49-F238E27FC236}">
                <a16:creationId xmlns:a16="http://schemas.microsoft.com/office/drawing/2014/main" id="{EEFDDC02-9CD2-44F7-9F0D-8417C900CF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0528" y="1597737"/>
            <a:ext cx="9250943" cy="4394199"/>
          </a:xfrm>
          <a:prstGeom prst="rect">
            <a:avLst/>
          </a:prstGeom>
        </p:spPr>
      </p:pic>
      <p:sp>
        <p:nvSpPr>
          <p:cNvPr id="6" name="TextBox 5">
            <a:extLst>
              <a:ext uri="{FF2B5EF4-FFF2-40B4-BE49-F238E27FC236}">
                <a16:creationId xmlns:a16="http://schemas.microsoft.com/office/drawing/2014/main" id="{433CAB71-81E0-4E11-8836-5A03EA92AF98}"/>
              </a:ext>
            </a:extLst>
          </p:cNvPr>
          <p:cNvSpPr txBox="1"/>
          <p:nvPr/>
        </p:nvSpPr>
        <p:spPr>
          <a:xfrm>
            <a:off x="1100380" y="5929942"/>
            <a:ext cx="10259878" cy="646331"/>
          </a:xfrm>
          <a:prstGeom prst="rect">
            <a:avLst/>
          </a:prstGeom>
          <a:noFill/>
        </p:spPr>
        <p:txBody>
          <a:bodyPr wrap="square" rtlCol="0">
            <a:spAutoFit/>
          </a:bodyPr>
          <a:lstStyle/>
          <a:p>
            <a:r>
              <a:rPr lang="en-US" dirty="0"/>
              <a:t>For rank 0, vertices having 0 neighbors are iterated 1054733 times. Vertices having the number of neighbors more than 700 are very less. The highest number of neighbors a vertex has is found to be 2362. </a:t>
            </a:r>
          </a:p>
        </p:txBody>
      </p:sp>
    </p:spTree>
    <p:extLst>
      <p:ext uri="{BB962C8B-B14F-4D97-AF65-F5344CB8AC3E}">
        <p14:creationId xmlns:p14="http://schemas.microsoft.com/office/powerpoint/2010/main" val="4159251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BAA5A-F124-4908-8D15-C5A0D3DAAF1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Neighbor Count VS Occurrence Histogram</a:t>
            </a:r>
          </a:p>
        </p:txBody>
      </p:sp>
      <p:pic>
        <p:nvPicPr>
          <p:cNvPr id="5" name="Content Placeholder 4" descr="Chart&#10;&#10;Description automatically generated">
            <a:extLst>
              <a:ext uri="{FF2B5EF4-FFF2-40B4-BE49-F238E27FC236}">
                <a16:creationId xmlns:a16="http://schemas.microsoft.com/office/drawing/2014/main" id="{11706AC4-668D-4A40-86D9-221FFFFA56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
        <p:nvSpPr>
          <p:cNvPr id="7" name="TextBox 6">
            <a:extLst>
              <a:ext uri="{FF2B5EF4-FFF2-40B4-BE49-F238E27FC236}">
                <a16:creationId xmlns:a16="http://schemas.microsoft.com/office/drawing/2014/main" id="{47B0EFF6-844E-4C06-A6BA-0569FBC41C3D}"/>
              </a:ext>
            </a:extLst>
          </p:cNvPr>
          <p:cNvSpPr txBox="1"/>
          <p:nvPr/>
        </p:nvSpPr>
        <p:spPr>
          <a:xfrm>
            <a:off x="1100380" y="5929942"/>
            <a:ext cx="10259878" cy="646331"/>
          </a:xfrm>
          <a:prstGeom prst="rect">
            <a:avLst/>
          </a:prstGeom>
          <a:noFill/>
        </p:spPr>
        <p:txBody>
          <a:bodyPr wrap="square" rtlCol="0">
            <a:spAutoFit/>
          </a:bodyPr>
          <a:lstStyle/>
          <a:p>
            <a:r>
              <a:rPr lang="en-US" dirty="0"/>
              <a:t>For rank 0, vertices having 0 neighbors are iterated 2424347 times. Vertices having the number of neighbors more than 400 are very less frequent. The highest number of neighbors a vertex has is found to be 4334. </a:t>
            </a:r>
          </a:p>
        </p:txBody>
      </p:sp>
    </p:spTree>
    <p:extLst>
      <p:ext uri="{BB962C8B-B14F-4D97-AF65-F5344CB8AC3E}">
        <p14:creationId xmlns:p14="http://schemas.microsoft.com/office/powerpoint/2010/main" val="77196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4E5E71-7294-49EA-96AD-85E052D019C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Neighbor Count VS Occurrence Histogram</a:t>
            </a:r>
          </a:p>
        </p:txBody>
      </p:sp>
      <p:pic>
        <p:nvPicPr>
          <p:cNvPr id="5" name="Content Placeholder 4" descr="Chart, histogram&#10;&#10;Description automatically generated">
            <a:extLst>
              <a:ext uri="{FF2B5EF4-FFF2-40B4-BE49-F238E27FC236}">
                <a16:creationId xmlns:a16="http://schemas.microsoft.com/office/drawing/2014/main" id="{F62B1966-6EEC-43F7-84E0-EA1B2169DA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
        <p:nvSpPr>
          <p:cNvPr id="7" name="TextBox 6">
            <a:extLst>
              <a:ext uri="{FF2B5EF4-FFF2-40B4-BE49-F238E27FC236}">
                <a16:creationId xmlns:a16="http://schemas.microsoft.com/office/drawing/2014/main" id="{DB6042F0-E10C-4DD4-9591-CF63D40B5929}"/>
              </a:ext>
            </a:extLst>
          </p:cNvPr>
          <p:cNvSpPr txBox="1"/>
          <p:nvPr/>
        </p:nvSpPr>
        <p:spPr>
          <a:xfrm>
            <a:off x="1100380" y="5929942"/>
            <a:ext cx="10259878" cy="646331"/>
          </a:xfrm>
          <a:prstGeom prst="rect">
            <a:avLst/>
          </a:prstGeom>
          <a:noFill/>
        </p:spPr>
        <p:txBody>
          <a:bodyPr wrap="square" rtlCol="0">
            <a:spAutoFit/>
          </a:bodyPr>
          <a:lstStyle/>
          <a:p>
            <a:r>
              <a:rPr lang="en-US" dirty="0"/>
              <a:t>For rank 0, vertices having 0 neighbors are iterated 1311993 times. Vertices having the number of neighbors more than 300 are very less frequent. The highest number of neighbors a vertex has is found to be 9609. </a:t>
            </a:r>
          </a:p>
        </p:txBody>
      </p:sp>
    </p:spTree>
    <p:extLst>
      <p:ext uri="{BB962C8B-B14F-4D97-AF65-F5344CB8AC3E}">
        <p14:creationId xmlns:p14="http://schemas.microsoft.com/office/powerpoint/2010/main" val="2090751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C2844-FA03-4C6D-86B9-1158A2A4C7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Neighbor Count VS Occurrence Histogram</a:t>
            </a:r>
          </a:p>
        </p:txBody>
      </p:sp>
      <p:pic>
        <p:nvPicPr>
          <p:cNvPr id="5" name="Content Placeholder 4" descr="Chart&#10;&#10;Description automatically generated">
            <a:extLst>
              <a:ext uri="{FF2B5EF4-FFF2-40B4-BE49-F238E27FC236}">
                <a16:creationId xmlns:a16="http://schemas.microsoft.com/office/drawing/2014/main" id="{2714B5EF-6099-4CE7-811F-F7BCA671BA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
        <p:nvSpPr>
          <p:cNvPr id="7" name="TextBox 6">
            <a:extLst>
              <a:ext uri="{FF2B5EF4-FFF2-40B4-BE49-F238E27FC236}">
                <a16:creationId xmlns:a16="http://schemas.microsoft.com/office/drawing/2014/main" id="{917B1247-B9E7-4617-BECD-49BD5173A822}"/>
              </a:ext>
            </a:extLst>
          </p:cNvPr>
          <p:cNvSpPr txBox="1"/>
          <p:nvPr/>
        </p:nvSpPr>
        <p:spPr>
          <a:xfrm>
            <a:off x="1100380" y="5929942"/>
            <a:ext cx="10259878" cy="646331"/>
          </a:xfrm>
          <a:prstGeom prst="rect">
            <a:avLst/>
          </a:prstGeom>
          <a:noFill/>
        </p:spPr>
        <p:txBody>
          <a:bodyPr wrap="square" rtlCol="0">
            <a:spAutoFit/>
          </a:bodyPr>
          <a:lstStyle/>
          <a:p>
            <a:r>
              <a:rPr lang="en-US" dirty="0"/>
              <a:t>For rank 0, vertices having 0 neighbors are iterated 829278 times. Vertices having the number of neighbors more than 200 are very less frequent. The highest number of neighbors a vertex has is found to be 28576. </a:t>
            </a:r>
          </a:p>
        </p:txBody>
      </p:sp>
    </p:spTree>
    <p:extLst>
      <p:ext uri="{BB962C8B-B14F-4D97-AF65-F5344CB8AC3E}">
        <p14:creationId xmlns:p14="http://schemas.microsoft.com/office/powerpoint/2010/main" val="3655570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64D58-394A-4FBC-AB1A-1302C5D4B98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Verifying assembly code (</a:t>
            </a:r>
            <a:r>
              <a:rPr lang="en-US" sz="3200" kern="1200" dirty="0" err="1">
                <a:solidFill>
                  <a:schemeClr val="bg1"/>
                </a:solidFill>
                <a:latin typeface="+mj-lt"/>
                <a:ea typeface="+mj-ea"/>
                <a:cs typeface="+mj-cs"/>
              </a:rPr>
              <a:t>Vtune</a:t>
            </a:r>
            <a:r>
              <a:rPr lang="en-US" sz="3200" kern="1200" dirty="0">
                <a:solidFill>
                  <a:schemeClr val="bg1"/>
                </a:solidFill>
                <a:latin typeface="+mj-lt"/>
                <a:ea typeface="+mj-ea"/>
                <a:cs typeface="+mj-cs"/>
              </a:rPr>
              <a:t>) for CAM </a:t>
            </a:r>
          </a:p>
        </p:txBody>
      </p:sp>
      <p:pic>
        <p:nvPicPr>
          <p:cNvPr id="5" name="Content Placeholder 4" descr="Table&#10;&#10;Description automatically generated">
            <a:extLst>
              <a:ext uri="{FF2B5EF4-FFF2-40B4-BE49-F238E27FC236}">
                <a16:creationId xmlns:a16="http://schemas.microsoft.com/office/drawing/2014/main" id="{BC2458DA-E621-4AEC-8E08-E043210387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8373" y="1675227"/>
            <a:ext cx="8175253" cy="4394199"/>
          </a:xfrm>
          <a:prstGeom prst="rect">
            <a:avLst/>
          </a:prstGeom>
        </p:spPr>
      </p:pic>
    </p:spTree>
    <p:extLst>
      <p:ext uri="{BB962C8B-B14F-4D97-AF65-F5344CB8AC3E}">
        <p14:creationId xmlns:p14="http://schemas.microsoft.com/office/powerpoint/2010/main" val="21344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1E273-643E-41AE-B3B7-38817197095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Verifying assembly code (Makefile generated) for CAM </a:t>
            </a:r>
          </a:p>
        </p:txBody>
      </p:sp>
      <p:pic>
        <p:nvPicPr>
          <p:cNvPr id="5" name="Content Placeholder 4">
            <a:extLst>
              <a:ext uri="{FF2B5EF4-FFF2-40B4-BE49-F238E27FC236}">
                <a16:creationId xmlns:a16="http://schemas.microsoft.com/office/drawing/2014/main" id="{4FD58A20-6616-4206-B4E7-2DE84FE982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1049" y="1675227"/>
            <a:ext cx="8369902" cy="4394199"/>
          </a:xfrm>
          <a:prstGeom prst="rect">
            <a:avLst/>
          </a:prstGeom>
        </p:spPr>
      </p:pic>
    </p:spTree>
    <p:extLst>
      <p:ext uri="{BB962C8B-B14F-4D97-AF65-F5344CB8AC3E}">
        <p14:creationId xmlns:p14="http://schemas.microsoft.com/office/powerpoint/2010/main" val="1902282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8A86D7-FDAF-4E88-9BB8-AA774A09F120}"/>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4000" kern="1200">
                <a:solidFill>
                  <a:schemeClr val="tx1"/>
                </a:solidFill>
                <a:latin typeface="+mj-lt"/>
                <a:ea typeface="+mj-ea"/>
                <a:cs typeface="+mj-cs"/>
              </a:rPr>
              <a:t>Performance Comparison (hash vs CAM)</a:t>
            </a:r>
          </a:p>
        </p:txBody>
      </p:sp>
      <p:graphicFrame>
        <p:nvGraphicFramePr>
          <p:cNvPr id="7" name="Content Placeholder 6">
            <a:extLst>
              <a:ext uri="{FF2B5EF4-FFF2-40B4-BE49-F238E27FC236}">
                <a16:creationId xmlns:a16="http://schemas.microsoft.com/office/drawing/2014/main" id="{D1089AA6-1DF6-4D79-9A64-25477CB5B784}"/>
              </a:ext>
            </a:extLst>
          </p:cNvPr>
          <p:cNvGraphicFramePr>
            <a:graphicFrameLocks noGrp="1"/>
          </p:cNvGraphicFramePr>
          <p:nvPr>
            <p:ph idx="1"/>
            <p:extLst>
              <p:ext uri="{D42A27DB-BD31-4B8C-83A1-F6EECF244321}">
                <p14:modId xmlns:p14="http://schemas.microsoft.com/office/powerpoint/2010/main" val="3825826948"/>
              </p:ext>
            </p:extLst>
          </p:nvPr>
        </p:nvGraphicFramePr>
        <p:xfrm>
          <a:off x="1008184" y="1492320"/>
          <a:ext cx="10515599" cy="3873359"/>
        </p:xfrm>
        <a:graphic>
          <a:graphicData uri="http://schemas.openxmlformats.org/drawingml/2006/table">
            <a:tbl>
              <a:tblPr firstRow="1" firstCol="1" bandRow="1">
                <a:solidFill>
                  <a:schemeClr val="tx1">
                    <a:lumMod val="75000"/>
                    <a:lumOff val="25000"/>
                  </a:schemeClr>
                </a:solidFill>
                <a:tableStyleId>{5C22544A-7EE6-4342-B048-85BDC9FD1C3A}</a:tableStyleId>
              </a:tblPr>
              <a:tblGrid>
                <a:gridCol w="2011008">
                  <a:extLst>
                    <a:ext uri="{9D8B030D-6E8A-4147-A177-3AD203B41FA5}">
                      <a16:colId xmlns:a16="http://schemas.microsoft.com/office/drawing/2014/main" val="4089943574"/>
                    </a:ext>
                  </a:extLst>
                </a:gridCol>
                <a:gridCol w="1601088">
                  <a:extLst>
                    <a:ext uri="{9D8B030D-6E8A-4147-A177-3AD203B41FA5}">
                      <a16:colId xmlns:a16="http://schemas.microsoft.com/office/drawing/2014/main" val="65049559"/>
                    </a:ext>
                  </a:extLst>
                </a:gridCol>
                <a:gridCol w="1475921">
                  <a:extLst>
                    <a:ext uri="{9D8B030D-6E8A-4147-A177-3AD203B41FA5}">
                      <a16:colId xmlns:a16="http://schemas.microsoft.com/office/drawing/2014/main" val="3187919685"/>
                    </a:ext>
                  </a:extLst>
                </a:gridCol>
                <a:gridCol w="1761281">
                  <a:extLst>
                    <a:ext uri="{9D8B030D-6E8A-4147-A177-3AD203B41FA5}">
                      <a16:colId xmlns:a16="http://schemas.microsoft.com/office/drawing/2014/main" val="836626108"/>
                    </a:ext>
                  </a:extLst>
                </a:gridCol>
                <a:gridCol w="1811751">
                  <a:extLst>
                    <a:ext uri="{9D8B030D-6E8A-4147-A177-3AD203B41FA5}">
                      <a16:colId xmlns:a16="http://schemas.microsoft.com/office/drawing/2014/main" val="461317796"/>
                    </a:ext>
                  </a:extLst>
                </a:gridCol>
                <a:gridCol w="1854550">
                  <a:extLst>
                    <a:ext uri="{9D8B030D-6E8A-4147-A177-3AD203B41FA5}">
                      <a16:colId xmlns:a16="http://schemas.microsoft.com/office/drawing/2014/main" val="4028327646"/>
                    </a:ext>
                  </a:extLst>
                </a:gridCol>
              </a:tblGrid>
              <a:tr h="784265">
                <a:tc>
                  <a:txBody>
                    <a:bodyPr/>
                    <a:lstStyle/>
                    <a:p>
                      <a:pPr marL="0" marR="0">
                        <a:lnSpc>
                          <a:spcPct val="107000"/>
                        </a:lnSpc>
                        <a:spcBef>
                          <a:spcPts val="0"/>
                        </a:spcBef>
                        <a:spcAft>
                          <a:spcPts val="0"/>
                        </a:spcAft>
                      </a:pPr>
                      <a:r>
                        <a:rPr lang="en-US" sz="1700" b="0" cap="none" spc="0">
                          <a:solidFill>
                            <a:schemeClr val="bg1"/>
                          </a:solidFill>
                          <a:effectLst/>
                        </a:rPr>
                        <a:t>Network Name</a:t>
                      </a:r>
                      <a:endParaRPr lang="en-US" sz="17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marL="0" marR="0">
                        <a:lnSpc>
                          <a:spcPct val="107000"/>
                        </a:lnSpc>
                        <a:spcBef>
                          <a:spcPts val="0"/>
                        </a:spcBef>
                        <a:spcAft>
                          <a:spcPts val="0"/>
                        </a:spcAft>
                      </a:pPr>
                      <a:r>
                        <a:rPr lang="en-US" sz="1700" b="0" cap="none" spc="0" dirty="0">
                          <a:solidFill>
                            <a:schemeClr val="bg1"/>
                          </a:solidFill>
                          <a:effectLst/>
                        </a:rPr>
                        <a:t>CAM (sec)</a:t>
                      </a:r>
                      <a:endParaRPr lang="en-US" sz="1700" b="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marR="0">
                        <a:lnSpc>
                          <a:spcPct val="107000"/>
                        </a:lnSpc>
                        <a:spcBef>
                          <a:spcPts val="0"/>
                        </a:spcBef>
                        <a:spcAft>
                          <a:spcPts val="0"/>
                        </a:spcAft>
                      </a:pPr>
                      <a:r>
                        <a:rPr lang="en-US" sz="1700" b="0" cap="none" spc="0">
                          <a:solidFill>
                            <a:schemeClr val="bg1"/>
                          </a:solidFill>
                          <a:effectLst/>
                        </a:rPr>
                        <a:t>hash (sec)</a:t>
                      </a:r>
                      <a:endParaRPr lang="en-US" sz="17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marR="0">
                        <a:lnSpc>
                          <a:spcPct val="107000"/>
                        </a:lnSpc>
                        <a:spcBef>
                          <a:spcPts val="0"/>
                        </a:spcBef>
                        <a:spcAft>
                          <a:spcPts val="0"/>
                        </a:spcAft>
                      </a:pPr>
                      <a:r>
                        <a:rPr lang="en-US" sz="1700" b="0" cap="none" spc="0">
                          <a:solidFill>
                            <a:schemeClr val="bg1"/>
                          </a:solidFill>
                          <a:effectLst/>
                        </a:rPr>
                        <a:t>Avg Speedup </a:t>
                      </a:r>
                      <a:endParaRPr lang="en-US" sz="17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marR="0">
                        <a:lnSpc>
                          <a:spcPct val="107000"/>
                        </a:lnSpc>
                        <a:spcBef>
                          <a:spcPts val="0"/>
                        </a:spcBef>
                        <a:spcAft>
                          <a:spcPts val="0"/>
                        </a:spcAft>
                      </a:pPr>
                      <a:r>
                        <a:rPr lang="en-US" sz="1700" b="0" cap="none" spc="0">
                          <a:solidFill>
                            <a:schemeClr val="bg1"/>
                          </a:solidFill>
                          <a:effectLst/>
                        </a:rPr>
                        <a:t>Minimum Speedup</a:t>
                      </a:r>
                      <a:endParaRPr lang="en-US" sz="17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marR="0">
                        <a:lnSpc>
                          <a:spcPct val="107000"/>
                        </a:lnSpc>
                        <a:spcBef>
                          <a:spcPts val="0"/>
                        </a:spcBef>
                        <a:spcAft>
                          <a:spcPts val="0"/>
                        </a:spcAft>
                      </a:pPr>
                      <a:r>
                        <a:rPr lang="en-US" sz="1700" b="0" cap="none" spc="0">
                          <a:solidFill>
                            <a:schemeClr val="bg1"/>
                          </a:solidFill>
                          <a:effectLst/>
                        </a:rPr>
                        <a:t>Maximum Speedup</a:t>
                      </a:r>
                      <a:endParaRPr lang="en-US" sz="17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701200310"/>
                  </a:ext>
                </a:extLst>
              </a:tr>
              <a:tr h="514849">
                <a:tc>
                  <a:txBody>
                    <a:bodyPr/>
                    <a:lstStyle/>
                    <a:p>
                      <a:pPr marL="0" marR="0">
                        <a:lnSpc>
                          <a:spcPct val="107000"/>
                        </a:lnSpc>
                        <a:spcBef>
                          <a:spcPts val="0"/>
                        </a:spcBef>
                        <a:spcAft>
                          <a:spcPts val="0"/>
                        </a:spcAft>
                      </a:pPr>
                      <a:r>
                        <a:rPr lang="en-US" sz="1700" cap="none" spc="0">
                          <a:solidFill>
                            <a:schemeClr val="bg1"/>
                          </a:solidFill>
                          <a:effectLst/>
                        </a:rPr>
                        <a:t>Amazon </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0.41</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1.2</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2.93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2.93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2.93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49721668"/>
                  </a:ext>
                </a:extLst>
              </a:tr>
              <a:tr h="514849">
                <a:tc>
                  <a:txBody>
                    <a:bodyPr/>
                    <a:lstStyle/>
                    <a:p>
                      <a:pPr marL="0" marR="0">
                        <a:lnSpc>
                          <a:spcPct val="107000"/>
                        </a:lnSpc>
                        <a:spcBef>
                          <a:spcPts val="0"/>
                        </a:spcBef>
                        <a:spcAft>
                          <a:spcPts val="0"/>
                        </a:spcAft>
                      </a:pPr>
                      <a:r>
                        <a:rPr lang="en-US" sz="1700" cap="none" spc="0">
                          <a:solidFill>
                            <a:schemeClr val="bg1"/>
                          </a:solidFill>
                          <a:effectLst/>
                        </a:rPr>
                        <a:t>DBLP</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0.38</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1.44</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3.78</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3.79</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3.76</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349535479"/>
                  </a:ext>
                </a:extLst>
              </a:tr>
              <a:tr h="514849">
                <a:tc>
                  <a:txBody>
                    <a:bodyPr/>
                    <a:lstStyle/>
                    <a:p>
                      <a:pPr marL="0" marR="0">
                        <a:lnSpc>
                          <a:spcPct val="107000"/>
                        </a:lnSpc>
                        <a:spcBef>
                          <a:spcPts val="0"/>
                        </a:spcBef>
                        <a:spcAft>
                          <a:spcPts val="0"/>
                        </a:spcAft>
                      </a:pPr>
                      <a:r>
                        <a:rPr lang="en-US" sz="1700" cap="none" spc="0">
                          <a:solidFill>
                            <a:schemeClr val="bg1"/>
                          </a:solidFill>
                          <a:effectLst/>
                        </a:rPr>
                        <a:t>Youtube</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1.31</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8.22</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6.17</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6.04</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6.27</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831505692"/>
                  </a:ext>
                </a:extLst>
              </a:tr>
              <a:tr h="514849">
                <a:tc>
                  <a:txBody>
                    <a:bodyPr/>
                    <a:lstStyle/>
                    <a:p>
                      <a:pPr marL="0" marR="0">
                        <a:lnSpc>
                          <a:spcPct val="107000"/>
                        </a:lnSpc>
                        <a:spcBef>
                          <a:spcPts val="0"/>
                        </a:spcBef>
                        <a:spcAft>
                          <a:spcPts val="0"/>
                        </a:spcAft>
                      </a:pPr>
                      <a:r>
                        <a:rPr lang="en-US" sz="1700" cap="none" spc="0">
                          <a:solidFill>
                            <a:schemeClr val="bg1"/>
                          </a:solidFill>
                          <a:effectLst/>
                        </a:rPr>
                        <a:t>Pokec</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16.3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113.3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6.95</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6.81</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7.10</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954212594"/>
                  </a:ext>
                </a:extLst>
              </a:tr>
              <a:tr h="514849">
                <a:tc>
                  <a:txBody>
                    <a:bodyPr/>
                    <a:lstStyle/>
                    <a:p>
                      <a:pPr marL="0" marR="0">
                        <a:lnSpc>
                          <a:spcPct val="107000"/>
                        </a:lnSpc>
                        <a:spcBef>
                          <a:spcPts val="0"/>
                        </a:spcBef>
                        <a:spcAft>
                          <a:spcPts val="0"/>
                        </a:spcAft>
                      </a:pPr>
                      <a:r>
                        <a:rPr lang="en-US" sz="1700" cap="none" spc="0">
                          <a:solidFill>
                            <a:schemeClr val="bg1"/>
                          </a:solidFill>
                          <a:effectLst/>
                        </a:rPr>
                        <a:t>LiveJournal</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15.94</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91.75</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5.76</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5.63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5.92</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079181106"/>
                  </a:ext>
                </a:extLst>
              </a:tr>
              <a:tr h="514849">
                <a:tc>
                  <a:txBody>
                    <a:bodyPr/>
                    <a:lstStyle/>
                    <a:p>
                      <a:pPr marL="0" marR="0">
                        <a:lnSpc>
                          <a:spcPct val="107000"/>
                        </a:lnSpc>
                        <a:spcBef>
                          <a:spcPts val="0"/>
                        </a:spcBef>
                        <a:spcAft>
                          <a:spcPts val="0"/>
                        </a:spcAft>
                      </a:pPr>
                      <a:r>
                        <a:rPr lang="en-US" sz="1700" cap="none" spc="0">
                          <a:solidFill>
                            <a:schemeClr val="bg1"/>
                          </a:solidFill>
                          <a:effectLst/>
                        </a:rPr>
                        <a:t>Orkut</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44.75</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369.7</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8.41</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8.26</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dirty="0">
                          <a:solidFill>
                            <a:schemeClr val="bg1"/>
                          </a:solidFill>
                          <a:effectLst/>
                        </a:rPr>
                        <a:t>8.68</a:t>
                      </a:r>
                      <a:endParaRPr lang="en-US" sz="17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080126333"/>
                  </a:ext>
                </a:extLst>
              </a:tr>
            </a:tbl>
          </a:graphicData>
        </a:graphic>
      </p:graphicFrame>
      <p:sp>
        <p:nvSpPr>
          <p:cNvPr id="10" name="TextBox 9">
            <a:extLst>
              <a:ext uri="{FF2B5EF4-FFF2-40B4-BE49-F238E27FC236}">
                <a16:creationId xmlns:a16="http://schemas.microsoft.com/office/drawing/2014/main" id="{A9D401E9-0351-4B69-BB47-E393E016A8B4}"/>
              </a:ext>
            </a:extLst>
          </p:cNvPr>
          <p:cNvSpPr txBox="1"/>
          <p:nvPr/>
        </p:nvSpPr>
        <p:spPr>
          <a:xfrm>
            <a:off x="1008184" y="5752937"/>
            <a:ext cx="10175630" cy="767904"/>
          </a:xfrm>
          <a:prstGeom prst="rect">
            <a:avLst/>
          </a:prstGeom>
        </p:spPr>
        <p:txBody>
          <a:bodyPr vert="horz" lIns="91440" tIns="45720" rIns="91440" bIns="45720" rtlCol="0" anchor="ctr">
            <a:normAutofit fontScale="92500" lnSpcReduction="20000"/>
          </a:bodyPr>
          <a:lstStyle/>
          <a:p>
            <a:pPr>
              <a:lnSpc>
                <a:spcPct val="90000"/>
              </a:lnSpc>
              <a:spcAft>
                <a:spcPts val="600"/>
              </a:spcAft>
            </a:pPr>
            <a:r>
              <a:rPr lang="en-US" sz="2000" dirty="0"/>
              <a:t>These experiments were run in KNL with 4 compute nodes. Each node running 1 MPI process. Please see the appendix for the results of previous week. The change in </a:t>
            </a:r>
            <a:r>
              <a:rPr lang="en-US" sz="2000" dirty="0" err="1"/>
              <a:t>cam.accumulate</a:t>
            </a:r>
            <a:r>
              <a:rPr lang="en-US" sz="2000" dirty="0"/>
              <a:t>() function seems to make the difference in the speedup</a:t>
            </a:r>
          </a:p>
        </p:txBody>
      </p:sp>
    </p:spTree>
    <p:extLst>
      <p:ext uri="{BB962C8B-B14F-4D97-AF65-F5344CB8AC3E}">
        <p14:creationId xmlns:p14="http://schemas.microsoft.com/office/powerpoint/2010/main" val="3965960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11269</TotalTime>
  <Words>663</Words>
  <Application>Microsoft Office PowerPoint</Application>
  <PresentationFormat>Widescreen</PresentationFormat>
  <Paragraphs>132</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Weekly Meeting</vt:lpstr>
      <vt:lpstr>Outline</vt:lpstr>
      <vt:lpstr>Neighbor Count VS Occurrence Histogram</vt:lpstr>
      <vt:lpstr>Neighbor Count VS Occurrence Histogram</vt:lpstr>
      <vt:lpstr>Neighbor Count VS Occurrence Histogram</vt:lpstr>
      <vt:lpstr>Neighbor Count VS Occurrence Histogram</vt:lpstr>
      <vt:lpstr>Verifying assembly code (Vtune) for CAM </vt:lpstr>
      <vt:lpstr>Verifying assembly code (Makefile generated) for CAM </vt:lpstr>
      <vt:lpstr>Performance Comparison (hash vs CAM)</vt:lpstr>
      <vt:lpstr>Roofline</vt:lpstr>
      <vt:lpstr>Roofline</vt:lpstr>
      <vt:lpstr>Roofline </vt:lpstr>
      <vt:lpstr>Appendix</vt:lpstr>
      <vt:lpstr>Performance Comparison (hash vs CAM)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Meeting</dc:title>
  <dc:creator>Md Kauser Ahmmed</dc:creator>
  <cp:lastModifiedBy>Md Kauser Ahmmed</cp:lastModifiedBy>
  <cp:revision>30</cp:revision>
  <dcterms:created xsi:type="dcterms:W3CDTF">2020-10-09T16:23:39Z</dcterms:created>
  <dcterms:modified xsi:type="dcterms:W3CDTF">2021-04-26T20:11:57Z</dcterms:modified>
</cp:coreProperties>
</file>