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8CCF5-22C4-48DA-9D9F-37A90B395005}" v="32" dt="2021-06-15T18:20:23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5C14BA9A-C8CE-4A78-B23A-75368C2A47D9}"/>
    <pc:docChg chg="undo custSel mod addSld delSld modSld sldOrd">
      <pc:chgData name="Md Kauser Ahmmed" userId="81e39d19-8d5c-4ffe-9a82-20799efac8e0" providerId="ADAL" clId="{5C14BA9A-C8CE-4A78-B23A-75368C2A47D9}" dt="2020-09-29T18:56:50.064" v="1449" actId="20577"/>
      <pc:docMkLst>
        <pc:docMk/>
      </pc:docMkLst>
      <pc:sldChg chg="modSp">
        <pc:chgData name="Md Kauser Ahmmed" userId="81e39d19-8d5c-4ffe-9a82-20799efac8e0" providerId="ADAL" clId="{5C14BA9A-C8CE-4A78-B23A-75368C2A47D9}" dt="2020-09-25T17:22:52.069" v="306" actId="5793"/>
        <pc:sldMkLst>
          <pc:docMk/>
          <pc:sldMk cId="1659930921" sldId="256"/>
        </pc:sldMkLst>
        <pc:spChg chg="mod">
          <ac:chgData name="Md Kauser Ahmmed" userId="81e39d19-8d5c-4ffe-9a82-20799efac8e0" providerId="ADAL" clId="{5C14BA9A-C8CE-4A78-B23A-75368C2A47D9}" dt="2020-09-25T17:22:52.069" v="306" actId="5793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5C14BA9A-C8CE-4A78-B23A-75368C2A47D9}" dt="2020-09-25T17:25:30.082" v="451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1" creationId="{53F29798-D584-4792-9B62-3F5F5C36D619}"/>
          </ac:spMkLst>
        </pc:spChg>
        <pc:spChg chg="ad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6" creationId="{53F29798-D584-4792-9B62-3F5F5C36D619}"/>
          </ac:spMkLst>
        </pc:spChg>
        <pc:picChg chg="del">
          <ac:chgData name="Md Kauser Ahmmed" userId="81e39d19-8d5c-4ffe-9a82-20799efac8e0" providerId="ADAL" clId="{5C14BA9A-C8CE-4A78-B23A-75368C2A47D9}" dt="2020-09-25T17:23:08.496" v="307" actId="478"/>
          <ac:picMkLst>
            <pc:docMk/>
            <pc:sldMk cId="4056875156" sldId="259"/>
            <ac:picMk id="4" creationId="{6751950B-22EC-40E1-A4ED-E4FEC7C2E08A}"/>
          </ac:picMkLst>
        </pc:picChg>
        <pc:picChg chg="add mod">
          <ac:chgData name="Md Kauser Ahmmed" userId="81e39d19-8d5c-4ffe-9a82-20799efac8e0" providerId="ADAL" clId="{5C14BA9A-C8CE-4A78-B23A-75368C2A47D9}" dt="2020-09-25T17:25:30.082" v="451" actId="26606"/>
          <ac:picMkLst>
            <pc:docMk/>
            <pc:sldMk cId="4056875156" sldId="259"/>
            <ac:picMk id="5" creationId="{D3974D7B-9347-4F28-ADF4-43152B74C238}"/>
          </ac:picMkLst>
        </pc:picChg>
      </pc:sldChg>
      <pc:sldChg chg="modSp">
        <pc:chgData name="Md Kauser Ahmmed" userId="81e39d19-8d5c-4ffe-9a82-20799efac8e0" providerId="ADAL" clId="{5C14BA9A-C8CE-4A78-B23A-75368C2A47D9}" dt="2020-09-25T17:03:56.79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C14BA9A-C8CE-4A78-B23A-75368C2A47D9}" dt="2020-09-25T17:03:56.79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5C14BA9A-C8CE-4A78-B23A-75368C2A47D9}" dt="2020-09-25T17:24:56.538" v="44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5C14BA9A-C8CE-4A78-B23A-75368C2A47D9}" dt="2020-09-25T17:24:56.549" v="444" actId="2696"/>
        <pc:sldMkLst>
          <pc:docMk/>
          <pc:sldMk cId="1513331418" sldId="295"/>
        </pc:sldMkLst>
      </pc:sldChg>
      <pc:sldChg chg="del">
        <pc:chgData name="Md Kauser Ahmmed" userId="81e39d19-8d5c-4ffe-9a82-20799efac8e0" providerId="ADAL" clId="{5C14BA9A-C8CE-4A78-B23A-75368C2A47D9}" dt="2020-09-25T17:24:56.574" v="446" actId="2696"/>
        <pc:sldMkLst>
          <pc:docMk/>
          <pc:sldMk cId="3201184893" sldId="296"/>
        </pc:sldMkLst>
      </pc:sldChg>
      <pc:sldChg chg="del">
        <pc:chgData name="Md Kauser Ahmmed" userId="81e39d19-8d5c-4ffe-9a82-20799efac8e0" providerId="ADAL" clId="{5C14BA9A-C8CE-4A78-B23A-75368C2A47D9}" dt="2020-09-25T17:24:56.561" v="445" actId="2696"/>
        <pc:sldMkLst>
          <pc:docMk/>
          <pc:sldMk cId="3807525662" sldId="297"/>
        </pc:sldMkLst>
      </pc:sldChg>
      <pc:sldChg chg="del">
        <pc:chgData name="Md Kauser Ahmmed" userId="81e39d19-8d5c-4ffe-9a82-20799efac8e0" providerId="ADAL" clId="{5C14BA9A-C8CE-4A78-B23A-75368C2A47D9}" dt="2020-09-25T17:24:56.588" v="447" actId="2696"/>
        <pc:sldMkLst>
          <pc:docMk/>
          <pc:sldMk cId="705476752" sldId="298"/>
        </pc:sldMkLst>
      </pc:sldChg>
      <pc:sldChg chg="addSp delSp modSp del ord setBg">
        <pc:chgData name="Md Kauser Ahmmed" userId="81e39d19-8d5c-4ffe-9a82-20799efac8e0" providerId="ADAL" clId="{5C14BA9A-C8CE-4A78-B23A-75368C2A47D9}" dt="2020-09-29T18:25:58.232" v="487" actId="2696"/>
        <pc:sldMkLst>
          <pc:docMk/>
          <pc:sldMk cId="2179309757" sldId="299"/>
        </pc:sldMkLst>
        <pc:spChg chg="mod">
          <ac:chgData name="Md Kauser Ahmmed" userId="81e39d19-8d5c-4ffe-9a82-20799efac8e0" providerId="ADAL" clId="{5C14BA9A-C8CE-4A78-B23A-75368C2A47D9}" dt="2020-09-25T17:04:57.590" v="38" actId="20577"/>
          <ac:spMkLst>
            <pc:docMk/>
            <pc:sldMk cId="2179309757" sldId="299"/>
            <ac:spMk id="2" creationId="{284849D0-B00B-41F8-A8DC-CF09038960BF}"/>
          </ac:spMkLst>
        </pc:spChg>
        <pc:spChg chg="add del mod">
          <ac:chgData name="Md Kauser Ahmmed" userId="81e39d19-8d5c-4ffe-9a82-20799efac8e0" providerId="ADAL" clId="{5C14BA9A-C8CE-4A78-B23A-75368C2A47D9}" dt="2020-09-25T17:04:18.322" v="5"/>
          <ac:spMkLst>
            <pc:docMk/>
            <pc:sldMk cId="2179309757" sldId="299"/>
            <ac:spMk id="5" creationId="{19E549CA-8E1A-4E93-AF6A-0528013FA873}"/>
          </ac:spMkLst>
        </pc:spChg>
        <pc:spChg chg="add del mod">
          <ac:chgData name="Md Kauser Ahmmed" userId="81e39d19-8d5c-4ffe-9a82-20799efac8e0" providerId="ADAL" clId="{5C14BA9A-C8CE-4A78-B23A-75368C2A47D9}" dt="2020-09-29T18:25:24.115" v="486"/>
          <ac:spMkLst>
            <pc:docMk/>
            <pc:sldMk cId="2179309757" sldId="299"/>
            <ac:spMk id="8" creationId="{ED90FDEC-C4D9-40CC-A24A-6E048A72AC38}"/>
          </ac:spMkLst>
        </pc:spChg>
        <pc:spChg chg="del">
          <ac:chgData name="Md Kauser Ahmmed" userId="81e39d19-8d5c-4ffe-9a82-20799efac8e0" providerId="ADAL" clId="{5C14BA9A-C8CE-4A78-B23A-75368C2A47D9}" dt="2020-09-25T17:04:41.614" v="6" actId="26606"/>
          <ac:spMkLst>
            <pc:docMk/>
            <pc:sldMk cId="2179309757" sldId="299"/>
            <ac:spMk id="9" creationId="{53F29798-D584-4792-9B62-3F5F5C36D619}"/>
          </ac:spMkLst>
        </pc:spChg>
        <pc:spChg chg="add del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4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9" creationId="{A4AC5506-6312-4701-8D3C-40187889A947}"/>
          </ac:spMkLst>
        </pc:spChg>
        <pc:graphicFrameChg chg="del">
          <ac:chgData name="Md Kauser Ahmmed" userId="81e39d19-8d5c-4ffe-9a82-20799efac8e0" providerId="ADAL" clId="{5C14BA9A-C8CE-4A78-B23A-75368C2A47D9}" dt="2020-09-25T17:04:06.796" v="4" actId="478"/>
          <ac:graphicFrameMkLst>
            <pc:docMk/>
            <pc:sldMk cId="2179309757" sldId="299"/>
            <ac:graphicFrameMk id="4" creationId="{C11BA0E5-C2A0-48A5-A877-2B6C33792D4F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5:21.272" v="485" actId="478"/>
          <ac:graphicFrameMkLst>
            <pc:docMk/>
            <pc:sldMk cId="2179309757" sldId="299"/>
            <ac:graphicFrameMk id="6" creationId="{B8926F59-2AE3-44F3-A38C-AD9246C8A921}"/>
          </ac:graphicFrameMkLst>
        </pc:graphicFrameChg>
        <pc:graphicFrameChg chg="add mod">
          <ac:chgData name="Md Kauser Ahmmed" userId="81e39d19-8d5c-4ffe-9a82-20799efac8e0" providerId="ADAL" clId="{5C14BA9A-C8CE-4A78-B23A-75368C2A47D9}" dt="2020-09-29T18:25:24.115" v="486"/>
          <ac:graphicFrameMkLst>
            <pc:docMk/>
            <pc:sldMk cId="2179309757" sldId="299"/>
            <ac:graphicFrameMk id="10" creationId="{4E083333-3619-494D-A5FF-88C2ED59F979}"/>
          </ac:graphicFrameMkLst>
        </pc:graphicFrameChg>
      </pc:sldChg>
      <pc:sldChg chg="addSp delSp modSp add del mod setBg">
        <pc:chgData name="Md Kauser Ahmmed" userId="81e39d19-8d5c-4ffe-9a82-20799efac8e0" providerId="ADAL" clId="{5C14BA9A-C8CE-4A78-B23A-75368C2A47D9}" dt="2020-09-29T18:28:57.997" v="541" actId="2696"/>
        <pc:sldMkLst>
          <pc:docMk/>
          <pc:sldMk cId="3355531406" sldId="300"/>
        </pc:sldMkLst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2" creationId="{9EF5D88D-9352-472B-B8A3-E96069BF7CCE}"/>
          </ac:spMkLst>
        </pc:spChg>
        <pc:spChg chg="del mod">
          <ac:chgData name="Md Kauser Ahmmed" userId="81e39d19-8d5c-4ffe-9a82-20799efac8e0" providerId="ADAL" clId="{5C14BA9A-C8CE-4A78-B23A-75368C2A47D9}" dt="2020-09-25T17:18:29.038" v="81"/>
          <ac:spMkLst>
            <pc:docMk/>
            <pc:sldMk cId="3355531406" sldId="300"/>
            <ac:spMk id="3" creationId="{AA75AC02-9BA8-43F7-83FA-79E15010DCE8}"/>
          </ac:spMkLst>
        </pc:spChg>
        <pc:spChg chg="add del mod">
          <ac:chgData name="Md Kauser Ahmmed" userId="81e39d19-8d5c-4ffe-9a82-20799efac8e0" providerId="ADAL" clId="{5C14BA9A-C8CE-4A78-B23A-75368C2A47D9}" dt="2020-09-25T17:20:39.437" v="182"/>
          <ac:spMkLst>
            <pc:docMk/>
            <pc:sldMk cId="3355531406" sldId="300"/>
            <ac:spMk id="6" creationId="{8018EFCB-8E07-438B-8996-7D0A7D538C52}"/>
          </ac:spMkLst>
        </pc:spChg>
        <pc:spChg chg="add del">
          <ac:chgData name="Md Kauser Ahmmed" userId="81e39d19-8d5c-4ffe-9a82-20799efac8e0" providerId="ADAL" clId="{5C14BA9A-C8CE-4A78-B23A-75368C2A47D9}" dt="2020-09-25T17:18:37.965" v="83" actId="26606"/>
          <ac:spMkLst>
            <pc:docMk/>
            <pc:sldMk cId="3355531406" sldId="300"/>
            <ac:spMk id="9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7:51.433" v="525" actId="478"/>
          <ac:spMkLst>
            <pc:docMk/>
            <pc:sldMk cId="3355531406" sldId="300"/>
            <ac:spMk id="10" creationId="{3B10EB8D-A419-4B31-9CDA-3538F2642603}"/>
          </ac:spMkLst>
        </pc:spChg>
        <pc:spChg chg="add del">
          <ac:chgData name="Md Kauser Ahmmed" userId="81e39d19-8d5c-4ffe-9a82-20799efac8e0" providerId="ADAL" clId="{5C14BA9A-C8CE-4A78-B23A-75368C2A47D9}" dt="2020-09-25T17:20:42.974" v="183" actId="26606"/>
          <ac:spMkLst>
            <pc:docMk/>
            <pc:sldMk cId="3355531406" sldId="300"/>
            <ac:spMk id="11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14" creationId="{973ACD8E-356B-444F-8060-AF1D374A6C4E}"/>
          </ac:spMkLst>
        </pc:spChg>
        <pc:spChg chg="add del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16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21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5T17:20:11.172" v="181" actId="478"/>
          <ac:graphicFrameMkLst>
            <pc:docMk/>
            <pc:sldMk cId="3355531406" sldId="300"/>
            <ac:graphicFrameMk id="4" creationId="{70F0DA3A-8123-445A-8447-58D42D8FA20B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7:35.029" v="524" actId="478"/>
          <ac:graphicFrameMkLst>
            <pc:docMk/>
            <pc:sldMk cId="3355531406" sldId="300"/>
            <ac:graphicFrameMk id="7" creationId="{BA08330D-D2E1-4A30-989C-51F8D62B5B47}"/>
          </ac:graphicFrameMkLst>
        </pc:graphicFrameChg>
        <pc:graphicFrameChg chg="add del mod">
          <ac:chgData name="Md Kauser Ahmmed" userId="81e39d19-8d5c-4ffe-9a82-20799efac8e0" providerId="ADAL" clId="{5C14BA9A-C8CE-4A78-B23A-75368C2A47D9}" dt="2020-09-29T18:28:18.144" v="528" actId="478"/>
          <ac:graphicFrameMkLst>
            <pc:docMk/>
            <pc:sldMk cId="3355531406" sldId="300"/>
            <ac:graphicFrameMk id="12" creationId="{04DCFBB1-1CE8-442E-8EB5-F9058355976B}"/>
          </ac:graphicFrameMkLst>
        </pc:graphicFrameChg>
      </pc:sldChg>
      <pc:sldChg chg="addSp delSp modSp add mod setBg">
        <pc:chgData name="Md Kauser Ahmmed" userId="81e39d19-8d5c-4ffe-9a82-20799efac8e0" providerId="ADAL" clId="{5C14BA9A-C8CE-4A78-B23A-75368C2A47D9}" dt="2020-09-29T18:31:09.966" v="643" actId="26606"/>
        <pc:sldMkLst>
          <pc:docMk/>
          <pc:sldMk cId="2562188746" sldId="301"/>
        </pc:sldMkLst>
        <pc:spChg chg="mod">
          <ac:chgData name="Md Kauser Ahmmed" userId="81e39d19-8d5c-4ffe-9a82-20799efac8e0" providerId="ADAL" clId="{5C14BA9A-C8CE-4A78-B23A-75368C2A47D9}" dt="2020-09-25T17:19:59.876" v="180" actId="26606"/>
          <ac:spMkLst>
            <pc:docMk/>
            <pc:sldMk cId="2562188746" sldId="301"/>
            <ac:spMk id="2" creationId="{BF0D2E0A-BA5B-45EB-AC7E-ADCB099618F5}"/>
          </ac:spMkLst>
        </pc:spChg>
        <pc:spChg chg="del">
          <ac:chgData name="Md Kauser Ahmmed" userId="81e39d19-8d5c-4ffe-9a82-20799efac8e0" providerId="ADAL" clId="{5C14BA9A-C8CE-4A78-B23A-75368C2A47D9}" dt="2020-09-25T17:19:55.728" v="179"/>
          <ac:spMkLst>
            <pc:docMk/>
            <pc:sldMk cId="2562188746" sldId="301"/>
            <ac:spMk id="3" creationId="{194AD1A3-6D79-4CB0-8B28-CC2520807666}"/>
          </ac:spMkLst>
        </pc:spChg>
        <pc:spChg chg="add del mod">
          <ac:chgData name="Md Kauser Ahmmed" userId="81e39d19-8d5c-4ffe-9a82-20799efac8e0" providerId="ADAL" clId="{5C14BA9A-C8CE-4A78-B23A-75368C2A47D9}" dt="2020-09-29T18:31:04.942" v="642"/>
          <ac:spMkLst>
            <pc:docMk/>
            <pc:sldMk cId="2562188746" sldId="301"/>
            <ac:spMk id="6" creationId="{BA435B55-1A8C-44E9-AE94-D21E3BCC956F}"/>
          </ac:spMkLst>
        </pc:spChg>
        <pc:spChg chg="add del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14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9T18:30:57.091" v="641" actId="478"/>
          <ac:graphicFrameMkLst>
            <pc:docMk/>
            <pc:sldMk cId="2562188746" sldId="301"/>
            <ac:graphicFrameMk id="4" creationId="{CD809381-783A-48EA-95CD-B570DE60F926}"/>
          </ac:graphicFrameMkLst>
        </pc:graphicFrameChg>
        <pc:graphicFrameChg chg="add mod modGraphic">
          <ac:chgData name="Md Kauser Ahmmed" userId="81e39d19-8d5c-4ffe-9a82-20799efac8e0" providerId="ADAL" clId="{5C14BA9A-C8CE-4A78-B23A-75368C2A47D9}" dt="2020-09-29T18:31:09.966" v="643" actId="26606"/>
          <ac:graphicFrameMkLst>
            <pc:docMk/>
            <pc:sldMk cId="2562188746" sldId="301"/>
            <ac:graphicFrameMk id="7" creationId="{A77F7CA0-96EC-428A-80C9-9CA1A2A81C8A}"/>
          </ac:graphicFrameMkLst>
        </pc:graphicFrameChg>
      </pc:sldChg>
      <pc:sldChg chg="addSp delSp modSp add">
        <pc:chgData name="Md Kauser Ahmmed" userId="81e39d19-8d5c-4ffe-9a82-20799efac8e0" providerId="ADAL" clId="{5C14BA9A-C8CE-4A78-B23A-75368C2A47D9}" dt="2020-09-25T17:26:20.098" v="462" actId="962"/>
        <pc:sldMkLst>
          <pc:docMk/>
          <pc:sldMk cId="2190178290" sldId="302"/>
        </pc:sldMkLst>
        <pc:spChg chg="mod">
          <ac:chgData name="Md Kauser Ahmmed" userId="81e39d19-8d5c-4ffe-9a82-20799efac8e0" providerId="ADAL" clId="{5C14BA9A-C8CE-4A78-B23A-75368C2A47D9}" dt="2020-09-25T17:23:47.622" v="375"/>
          <ac:spMkLst>
            <pc:docMk/>
            <pc:sldMk cId="2190178290" sldId="302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18.503" v="460" actId="931"/>
          <ac:spMkLst>
            <pc:docMk/>
            <pc:sldMk cId="2190178290" sldId="302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20.098" v="462" actId="962"/>
          <ac:picMkLst>
            <pc:docMk/>
            <pc:sldMk cId="2190178290" sldId="302"/>
            <ac:picMk id="5" creationId="{14F4418B-F406-4B99-BECB-8C0AC2D6DB10}"/>
          </ac:picMkLst>
        </pc:picChg>
      </pc:sldChg>
      <pc:sldChg chg="addSp delSp modSp add mod setBg delDesignElem">
        <pc:chgData name="Md Kauser Ahmmed" userId="81e39d19-8d5c-4ffe-9a82-20799efac8e0" providerId="ADAL" clId="{5C14BA9A-C8CE-4A78-B23A-75368C2A47D9}" dt="2020-09-25T17:25:49.798" v="455" actId="26606"/>
        <pc:sldMkLst>
          <pc:docMk/>
          <pc:sldMk cId="3032108613" sldId="303"/>
        </pc:sldMkLst>
        <pc:spChg chg="mo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3:57.941" v="377"/>
          <ac:spMkLst>
            <pc:docMk/>
            <pc:sldMk cId="3032108613" sldId="303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5:49.798" v="455" actId="26606"/>
          <ac:picMkLst>
            <pc:docMk/>
            <pc:sldMk cId="3032108613" sldId="303"/>
            <ac:picMk id="4" creationId="{291D89DB-3736-491B-A50D-0377DC78E686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37.269" v="465" actId="962"/>
        <pc:sldMkLst>
          <pc:docMk/>
          <pc:sldMk cId="4221904560" sldId="304"/>
        </pc:sldMkLst>
        <pc:spChg chg="mod">
          <ac:chgData name="Md Kauser Ahmmed" userId="81e39d19-8d5c-4ffe-9a82-20799efac8e0" providerId="ADAL" clId="{5C14BA9A-C8CE-4A78-B23A-75368C2A47D9}" dt="2020-09-25T17:24:26.239" v="408" actId="20577"/>
          <ac:spMkLst>
            <pc:docMk/>
            <pc:sldMk cId="4221904560" sldId="304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36.075" v="463" actId="931"/>
          <ac:spMkLst>
            <pc:docMk/>
            <pc:sldMk cId="4221904560" sldId="304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37.269" v="465" actId="962"/>
          <ac:picMkLst>
            <pc:docMk/>
            <pc:sldMk cId="4221904560" sldId="304"/>
            <ac:picMk id="5" creationId="{02F2B91D-8E79-4034-80D5-96C24CF88029}"/>
          </ac:picMkLst>
        </pc:picChg>
      </pc:sldChg>
      <pc:sldChg chg="addSp delSp add del setBg delDesignElem">
        <pc:chgData name="Md Kauser Ahmmed" userId="81e39d19-8d5c-4ffe-9a82-20799efac8e0" providerId="ADAL" clId="{5C14BA9A-C8CE-4A78-B23A-75368C2A47D9}" dt="2020-09-25T17:24:16.364" v="401"/>
        <pc:sldMkLst>
          <pc:docMk/>
          <pc:sldMk cId="1004701252" sldId="305"/>
        </pc:sldMkLst>
        <pc:spChg chg="add del">
          <ac:chgData name="Md Kauser Ahmmed" userId="81e39d19-8d5c-4ffe-9a82-20799efac8e0" providerId="ADAL" clId="{5C14BA9A-C8CE-4A78-B23A-75368C2A47D9}" dt="2020-09-25T17:24:16.364" v="401"/>
          <ac:spMkLst>
            <pc:docMk/>
            <pc:sldMk cId="1004701252" sldId="305"/>
            <ac:spMk id="31" creationId="{53F29798-D584-4792-9B62-3F5F5C36D619}"/>
          </ac:spMkLst>
        </pc:spChg>
      </pc:sldChg>
      <pc:sldChg chg="addSp delSp modSp add mod setBg delDesignElem">
        <pc:chgData name="Md Kauser Ahmmed" userId="81e39d19-8d5c-4ffe-9a82-20799efac8e0" providerId="ADAL" clId="{5C14BA9A-C8CE-4A78-B23A-75368C2A47D9}" dt="2020-09-25T17:26:02.481" v="459" actId="26606"/>
        <pc:sldMkLst>
          <pc:docMk/>
          <pc:sldMk cId="3182150335" sldId="305"/>
        </pc:sldMkLst>
        <pc:spChg chg="mo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4:32.510" v="410"/>
          <ac:spMkLst>
            <pc:docMk/>
            <pc:sldMk cId="3182150335" sldId="305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6:02.481" v="459" actId="26606"/>
          <ac:picMkLst>
            <pc:docMk/>
            <pc:sldMk cId="3182150335" sldId="305"/>
            <ac:picMk id="4" creationId="{F793C232-B467-4073-8C74-9D14DDA15553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49.725" v="468" actId="962"/>
        <pc:sldMkLst>
          <pc:docMk/>
          <pc:sldMk cId="1280901710" sldId="306"/>
        </pc:sldMkLst>
        <pc:spChg chg="mod">
          <ac:chgData name="Md Kauser Ahmmed" userId="81e39d19-8d5c-4ffe-9a82-20799efac8e0" providerId="ADAL" clId="{5C14BA9A-C8CE-4A78-B23A-75368C2A47D9}" dt="2020-09-25T17:24:49.080" v="442" actId="20577"/>
          <ac:spMkLst>
            <pc:docMk/>
            <pc:sldMk cId="1280901710" sldId="306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48.324" v="466" actId="931"/>
          <ac:spMkLst>
            <pc:docMk/>
            <pc:sldMk cId="1280901710" sldId="306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49.725" v="468" actId="962"/>
          <ac:picMkLst>
            <pc:docMk/>
            <pc:sldMk cId="1280901710" sldId="306"/>
            <ac:picMk id="5" creationId="{575F3D0F-12A0-4423-8A76-9157E798098D}"/>
          </ac:picMkLst>
        </pc:picChg>
      </pc:sldChg>
      <pc:sldChg chg="add del">
        <pc:chgData name="Md Kauser Ahmmed" userId="81e39d19-8d5c-4ffe-9a82-20799efac8e0" providerId="ADAL" clId="{5C14BA9A-C8CE-4A78-B23A-75368C2A47D9}" dt="2020-09-25T17:24:16.364" v="401"/>
        <pc:sldMkLst>
          <pc:docMk/>
          <pc:sldMk cId="3123929749" sldId="306"/>
        </pc:sldMkLst>
      </pc:sldChg>
      <pc:sldChg chg="addSp delSp modSp add mod setBg">
        <pc:chgData name="Md Kauser Ahmmed" userId="81e39d19-8d5c-4ffe-9a82-20799efac8e0" providerId="ADAL" clId="{5C14BA9A-C8CE-4A78-B23A-75368C2A47D9}" dt="2020-09-29T18:26:59.995" v="523" actId="20577"/>
        <pc:sldMkLst>
          <pc:docMk/>
          <pc:sldMk cId="131798486" sldId="307"/>
        </pc:sldMkLst>
        <pc:spChg chg="mod">
          <ac:chgData name="Md Kauser Ahmmed" userId="81e39d19-8d5c-4ffe-9a82-20799efac8e0" providerId="ADAL" clId="{5C14BA9A-C8CE-4A78-B23A-75368C2A47D9}" dt="2020-09-29T18:26:59.995" v="523" actId="20577"/>
          <ac:spMkLst>
            <pc:docMk/>
            <pc:sldMk cId="131798486" sldId="307"/>
            <ac:spMk id="2" creationId="{1BC18129-8726-4D9F-9222-FFE0E4A21172}"/>
          </ac:spMkLst>
        </pc:spChg>
        <pc:spChg chg="del">
          <ac:chgData name="Md Kauser Ahmmed" userId="81e39d19-8d5c-4ffe-9a82-20799efac8e0" providerId="ADAL" clId="{5C14BA9A-C8CE-4A78-B23A-75368C2A47D9}" dt="2020-09-29T18:26:35.920" v="517" actId="478"/>
          <ac:spMkLst>
            <pc:docMk/>
            <pc:sldMk cId="131798486" sldId="307"/>
            <ac:spMk id="3" creationId="{3ABE16C5-5A75-4C7E-936A-500A3CE3F14C}"/>
          </ac:spMkLst>
        </pc:spChg>
        <pc:spChg chg="add">
          <ac:chgData name="Md Kauser Ahmmed" userId="81e39d19-8d5c-4ffe-9a82-20799efac8e0" providerId="ADAL" clId="{5C14BA9A-C8CE-4A78-B23A-75368C2A47D9}" dt="2020-09-29T18:26:44.973" v="519" actId="26606"/>
          <ac:spMkLst>
            <pc:docMk/>
            <pc:sldMk cId="131798486" sldId="307"/>
            <ac:spMk id="9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26:44.973" v="519" actId="26606"/>
          <ac:graphicFrameMkLst>
            <pc:docMk/>
            <pc:sldMk cId="131798486" sldId="307"/>
            <ac:graphicFrameMk id="4" creationId="{D558C94D-B660-485C-B424-CA480C09948C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9:25" v="572"/>
        <pc:sldMkLst>
          <pc:docMk/>
          <pc:sldMk cId="1894660145" sldId="308"/>
        </pc:sldMkLst>
        <pc:spChg chg="mod">
          <ac:chgData name="Md Kauser Ahmmed" userId="81e39d19-8d5c-4ffe-9a82-20799efac8e0" providerId="ADAL" clId="{5C14BA9A-C8CE-4A78-B23A-75368C2A47D9}" dt="2020-09-29T18:29:24.100" v="571" actId="20577"/>
          <ac:spMkLst>
            <pc:docMk/>
            <pc:sldMk cId="1894660145" sldId="308"/>
            <ac:spMk id="2" creationId="{C7E857BD-1888-4ECD-9502-50AB62648FC9}"/>
          </ac:spMkLst>
        </pc:spChg>
      </pc:sldChg>
      <pc:sldChg chg="addSp delSp modSp add mod setBg modNotesTx">
        <pc:chgData name="Md Kauser Ahmmed" userId="81e39d19-8d5c-4ffe-9a82-20799efac8e0" providerId="ADAL" clId="{5C14BA9A-C8CE-4A78-B23A-75368C2A47D9}" dt="2020-09-29T18:56:50.064" v="1449" actId="20577"/>
        <pc:sldMkLst>
          <pc:docMk/>
          <pc:sldMk cId="2927506317" sldId="308"/>
        </pc:sldMkLst>
        <pc:spChg chg="mod">
          <ac:chgData name="Md Kauser Ahmmed" userId="81e39d19-8d5c-4ffe-9a82-20799efac8e0" providerId="ADAL" clId="{5C14BA9A-C8CE-4A78-B23A-75368C2A47D9}" dt="2020-09-29T18:30:18.384" v="640" actId="26606"/>
          <ac:spMkLst>
            <pc:docMk/>
            <pc:sldMk cId="2927506317" sldId="308"/>
            <ac:spMk id="2" creationId="{6D0A4C98-A27D-48E8-897A-1074D73A2DAD}"/>
          </ac:spMkLst>
        </pc:spChg>
        <pc:spChg chg="del">
          <ac:chgData name="Md Kauser Ahmmed" userId="81e39d19-8d5c-4ffe-9a82-20799efac8e0" providerId="ADAL" clId="{5C14BA9A-C8CE-4A78-B23A-75368C2A47D9}" dt="2020-09-29T18:29:56.604" v="639"/>
          <ac:spMkLst>
            <pc:docMk/>
            <pc:sldMk cId="2927506317" sldId="308"/>
            <ac:spMk id="3" creationId="{1C492BD9-2586-47DB-8069-CB441DBCC083}"/>
          </ac:spMkLst>
        </pc:spChg>
        <pc:spChg chg="add del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14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31:46.130" v="644" actId="26606"/>
          <ac:graphicFrameMkLst>
            <pc:docMk/>
            <pc:sldMk cId="2927506317" sldId="308"/>
            <ac:graphicFrameMk id="4" creationId="{EE841B55-9E0D-412C-ABA5-ABA258703108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8:40.319" v="538"/>
        <pc:sldMkLst>
          <pc:docMk/>
          <pc:sldMk cId="3662683329" sldId="308"/>
        </pc:sldMkLst>
        <pc:spChg chg="mod">
          <ac:chgData name="Md Kauser Ahmmed" userId="81e39d19-8d5c-4ffe-9a82-20799efac8e0" providerId="ADAL" clId="{5C14BA9A-C8CE-4A78-B23A-75368C2A47D9}" dt="2020-09-29T18:28:39.635" v="537" actId="20577"/>
          <ac:spMkLst>
            <pc:docMk/>
            <pc:sldMk cId="3662683329" sldId="308"/>
            <ac:spMk id="2" creationId="{21B8D2C4-1222-4B39-A63E-E0330D421FCA}"/>
          </ac:spMkLst>
        </pc:spChg>
      </pc:sldChg>
    </pc:docChg>
  </pc:docChgLst>
  <pc:docChgLst>
    <pc:chgData name="Md Kauser Ahmmed" userId="81e39d19-8d5c-4ffe-9a82-20799efac8e0" providerId="ADAL" clId="{7D08CCF5-22C4-48DA-9D9F-37A90B395005}"/>
    <pc:docChg chg="undo custSel addSld delSld modSld">
      <pc:chgData name="Md Kauser Ahmmed" userId="81e39d19-8d5c-4ffe-9a82-20799efac8e0" providerId="ADAL" clId="{7D08CCF5-22C4-48DA-9D9F-37A90B395005}" dt="2021-06-15T18:20:26.249" v="936" actId="26606"/>
      <pc:docMkLst>
        <pc:docMk/>
      </pc:docMkLst>
      <pc:sldChg chg="modSp mod">
        <pc:chgData name="Md Kauser Ahmmed" userId="81e39d19-8d5c-4ffe-9a82-20799efac8e0" providerId="ADAL" clId="{7D08CCF5-22C4-48DA-9D9F-37A90B395005}" dt="2021-05-07T16:38:59.548" v="1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7D08CCF5-22C4-48DA-9D9F-37A90B395005}" dt="2021-05-07T16:38:59.548" v="1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024852866" sldId="312"/>
        </pc:sldMkLst>
      </pc:sldChg>
      <pc:sldChg chg="modSp mod">
        <pc:chgData name="Md Kauser Ahmmed" userId="81e39d19-8d5c-4ffe-9a82-20799efac8e0" providerId="ADAL" clId="{7D08CCF5-22C4-48DA-9D9F-37A90B395005}" dt="2021-05-07T16:42:46.991" v="213" actId="1035"/>
        <pc:sldMkLst>
          <pc:docMk/>
          <pc:sldMk cId="940564484" sldId="314"/>
        </pc:sldMkLst>
        <pc:spChg chg="mod">
          <ac:chgData name="Md Kauser Ahmmed" userId="81e39d19-8d5c-4ffe-9a82-20799efac8e0" providerId="ADAL" clId="{7D08CCF5-22C4-48DA-9D9F-37A90B395005}" dt="2021-05-07T16:42:46.991" v="213" actId="1035"/>
          <ac:spMkLst>
            <pc:docMk/>
            <pc:sldMk cId="940564484" sldId="314"/>
            <ac:spMk id="3" creationId="{A2CA12DE-832B-4F13-AD8D-54E44CAC6251}"/>
          </ac:spMkLst>
        </pc:spChg>
      </pc:sldChg>
      <pc:sldChg chg="addSp delSp modSp new mod setBg">
        <pc:chgData name="Md Kauser Ahmmed" userId="81e39d19-8d5c-4ffe-9a82-20799efac8e0" providerId="ADAL" clId="{7D08CCF5-22C4-48DA-9D9F-37A90B395005}" dt="2021-06-15T18:05:42.404" v="889" actId="26606"/>
        <pc:sldMkLst>
          <pc:docMk/>
          <pc:sldMk cId="2554373544" sldId="315"/>
        </pc:sldMkLst>
        <pc:spChg chg="mod">
          <ac:chgData name="Md Kauser Ahmmed" userId="81e39d19-8d5c-4ffe-9a82-20799efac8e0" providerId="ADAL" clId="{7D08CCF5-22C4-48DA-9D9F-37A90B395005}" dt="2021-06-15T18:04:06.259" v="868" actId="20577"/>
          <ac:spMkLst>
            <pc:docMk/>
            <pc:sldMk cId="2554373544" sldId="315"/>
            <ac:spMk id="2" creationId="{62444452-44CA-40F3-ABA2-DCD1826086E9}"/>
          </ac:spMkLst>
        </pc:spChg>
        <pc:spChg chg="del">
          <ac:chgData name="Md Kauser Ahmmed" userId="81e39d19-8d5c-4ffe-9a82-20799efac8e0" providerId="ADAL" clId="{7D08CCF5-22C4-48DA-9D9F-37A90B395005}" dt="2021-05-07T16:44:34.772" v="261" actId="931"/>
          <ac:spMkLst>
            <pc:docMk/>
            <pc:sldMk cId="2554373544" sldId="315"/>
            <ac:spMk id="3" creationId="{27A09FFD-16B5-41AE-A8D0-E08A9158303D}"/>
          </ac:spMkLst>
        </pc:spChg>
        <pc:spChg chg="add del mod">
          <ac:chgData name="Md Kauser Ahmmed" userId="81e39d19-8d5c-4ffe-9a82-20799efac8e0" providerId="ADAL" clId="{7D08CCF5-22C4-48DA-9D9F-37A90B395005}" dt="2021-06-15T18:05:30.603" v="884" actId="931"/>
          <ac:spMkLst>
            <pc:docMk/>
            <pc:sldMk cId="2554373544" sldId="315"/>
            <ac:spMk id="4" creationId="{FB694CD6-2B05-4675-B85A-62D340AA8607}"/>
          </ac:spMkLst>
        </pc:spChg>
        <pc:spChg chg="add del">
          <ac:chgData name="Md Kauser Ahmmed" userId="81e39d19-8d5c-4ffe-9a82-20799efac8e0" providerId="ADAL" clId="{7D08CCF5-22C4-48DA-9D9F-37A90B395005}" dt="2021-06-15T18:05:42.404" v="889" actId="26606"/>
          <ac:spMkLst>
            <pc:docMk/>
            <pc:sldMk cId="2554373544" sldId="315"/>
            <ac:spMk id="10" creationId="{A4AC5506-6312-4701-8D3C-40187889A947}"/>
          </ac:spMkLst>
        </pc:spChg>
        <pc:spChg chg="add">
          <ac:chgData name="Md Kauser Ahmmed" userId="81e39d19-8d5c-4ffe-9a82-20799efac8e0" providerId="ADAL" clId="{7D08CCF5-22C4-48DA-9D9F-37A90B395005}" dt="2021-06-15T18:05:42.404" v="889" actId="26606"/>
          <ac:spMkLst>
            <pc:docMk/>
            <pc:sldMk cId="2554373544" sldId="315"/>
            <ac:spMk id="12" creationId="{A4AC5506-6312-4701-8D3C-40187889A947}"/>
          </ac:spMkLst>
        </pc:spChg>
        <pc:spChg chg="add del">
          <ac:chgData name="Md Kauser Ahmmed" userId="81e39d19-8d5c-4ffe-9a82-20799efac8e0" providerId="ADAL" clId="{7D08CCF5-22C4-48DA-9D9F-37A90B395005}" dt="2021-06-15T18:05:40.450" v="888" actId="26606"/>
          <ac:spMkLst>
            <pc:docMk/>
            <pc:sldMk cId="2554373544" sldId="315"/>
            <ac:spMk id="15" creationId="{A4AC5506-6312-4701-8D3C-40187889A947}"/>
          </ac:spMkLst>
        </pc:spChg>
        <pc:picChg chg="add del mod">
          <ac:chgData name="Md Kauser Ahmmed" userId="81e39d19-8d5c-4ffe-9a82-20799efac8e0" providerId="ADAL" clId="{7D08CCF5-22C4-48DA-9D9F-37A90B395005}" dt="2021-06-15T18:04:55.332" v="883" actId="478"/>
          <ac:picMkLst>
            <pc:docMk/>
            <pc:sldMk cId="2554373544" sldId="315"/>
            <ac:picMk id="5" creationId="{DF6A0CCB-8311-4A18-879C-49B3D2845A23}"/>
          </ac:picMkLst>
        </pc:picChg>
        <pc:picChg chg="add del mod">
          <ac:chgData name="Md Kauser Ahmmed" userId="81e39d19-8d5c-4ffe-9a82-20799efac8e0" providerId="ADAL" clId="{7D08CCF5-22C4-48DA-9D9F-37A90B395005}" dt="2021-05-07T16:46:48.252" v="338"/>
          <ac:picMkLst>
            <pc:docMk/>
            <pc:sldMk cId="2554373544" sldId="315"/>
            <ac:picMk id="7" creationId="{02AF2B68-E7FE-4130-B182-948E6E5BA779}"/>
          </ac:picMkLst>
        </pc:picChg>
        <pc:picChg chg="add mod">
          <ac:chgData name="Md Kauser Ahmmed" userId="81e39d19-8d5c-4ffe-9a82-20799efac8e0" providerId="ADAL" clId="{7D08CCF5-22C4-48DA-9D9F-37A90B395005}" dt="2021-06-15T18:05:42.404" v="889" actId="26606"/>
          <ac:picMkLst>
            <pc:docMk/>
            <pc:sldMk cId="2554373544" sldId="315"/>
            <ac:picMk id="7" creationId="{5896545A-6956-4BD6-B8D4-89EC625CF3BF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965960417" sldId="315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2625399" sldId="316"/>
        </pc:sldMkLst>
      </pc:sldChg>
      <pc:sldChg chg="addSp delSp modSp new mod setBg">
        <pc:chgData name="Md Kauser Ahmmed" userId="81e39d19-8d5c-4ffe-9a82-20799efac8e0" providerId="ADAL" clId="{7D08CCF5-22C4-48DA-9D9F-37A90B395005}" dt="2021-06-15T18:06:11.459" v="894" actId="26606"/>
        <pc:sldMkLst>
          <pc:docMk/>
          <pc:sldMk cId="742002924" sldId="316"/>
        </pc:sldMkLst>
        <pc:spChg chg="mod">
          <ac:chgData name="Md Kauser Ahmmed" userId="81e39d19-8d5c-4ffe-9a82-20799efac8e0" providerId="ADAL" clId="{7D08CCF5-22C4-48DA-9D9F-37A90B395005}" dt="2021-05-07T16:48:02.487" v="424" actId="20577"/>
          <ac:spMkLst>
            <pc:docMk/>
            <pc:sldMk cId="742002924" sldId="316"/>
            <ac:spMk id="2" creationId="{DAAAA16C-4CF7-41A7-B593-359615B899DB}"/>
          </ac:spMkLst>
        </pc:spChg>
        <pc:spChg chg="del">
          <ac:chgData name="Md Kauser Ahmmed" userId="81e39d19-8d5c-4ffe-9a82-20799efac8e0" providerId="ADAL" clId="{7D08CCF5-22C4-48DA-9D9F-37A90B395005}" dt="2021-05-07T16:45:19.622" v="324" actId="931"/>
          <ac:spMkLst>
            <pc:docMk/>
            <pc:sldMk cId="742002924" sldId="316"/>
            <ac:spMk id="3" creationId="{DBBC7E64-5140-46BC-AF78-7495B299EEFE}"/>
          </ac:spMkLst>
        </pc:spChg>
        <pc:spChg chg="add del mod">
          <ac:chgData name="Md Kauser Ahmmed" userId="81e39d19-8d5c-4ffe-9a82-20799efac8e0" providerId="ADAL" clId="{7D08CCF5-22C4-48DA-9D9F-37A90B395005}" dt="2021-06-15T18:06:08.095" v="891" actId="931"/>
          <ac:spMkLst>
            <pc:docMk/>
            <pc:sldMk cId="742002924" sldId="316"/>
            <ac:spMk id="4" creationId="{A7737E93-BF84-4A96-BF82-592A8681F0FE}"/>
          </ac:spMkLst>
        </pc:spChg>
        <pc:spChg chg="add del">
          <ac:chgData name="Md Kauser Ahmmed" userId="81e39d19-8d5c-4ffe-9a82-20799efac8e0" providerId="ADAL" clId="{7D08CCF5-22C4-48DA-9D9F-37A90B395005}" dt="2021-06-15T18:06:11.459" v="894" actId="26606"/>
          <ac:spMkLst>
            <pc:docMk/>
            <pc:sldMk cId="742002924" sldId="316"/>
            <ac:spMk id="10" creationId="{A4AC5506-6312-4701-8D3C-40187889A947}"/>
          </ac:spMkLst>
        </pc:spChg>
        <pc:spChg chg="add">
          <ac:chgData name="Md Kauser Ahmmed" userId="81e39d19-8d5c-4ffe-9a82-20799efac8e0" providerId="ADAL" clId="{7D08CCF5-22C4-48DA-9D9F-37A90B395005}" dt="2021-06-15T18:06:11.459" v="894" actId="26606"/>
          <ac:spMkLst>
            <pc:docMk/>
            <pc:sldMk cId="742002924" sldId="316"/>
            <ac:spMk id="15" creationId="{A4AC5506-6312-4701-8D3C-40187889A947}"/>
          </ac:spMkLst>
        </pc:spChg>
        <pc:picChg chg="add del mod">
          <ac:chgData name="Md Kauser Ahmmed" userId="81e39d19-8d5c-4ffe-9a82-20799efac8e0" providerId="ADAL" clId="{7D08CCF5-22C4-48DA-9D9F-37A90B395005}" dt="2021-06-15T18:05:58.598" v="890" actId="478"/>
          <ac:picMkLst>
            <pc:docMk/>
            <pc:sldMk cId="742002924" sldId="316"/>
            <ac:picMk id="5" creationId="{5C893EAD-17AC-4FE5-95B6-4C25BD81D608}"/>
          </ac:picMkLst>
        </pc:picChg>
        <pc:picChg chg="add mod">
          <ac:chgData name="Md Kauser Ahmmed" userId="81e39d19-8d5c-4ffe-9a82-20799efac8e0" providerId="ADAL" clId="{7D08CCF5-22C4-48DA-9D9F-37A90B395005}" dt="2021-06-15T18:06:11.459" v="894" actId="26606"/>
          <ac:picMkLst>
            <pc:docMk/>
            <pc:sldMk cId="742002924" sldId="316"/>
            <ac:picMk id="7" creationId="{2F376F99-91F2-46AE-8C07-6720005AF3DD}"/>
          </ac:picMkLst>
        </pc:picChg>
      </pc:sldChg>
      <pc:sldChg chg="addSp delSp modSp new mod setBg">
        <pc:chgData name="Md Kauser Ahmmed" userId="81e39d19-8d5c-4ffe-9a82-20799efac8e0" providerId="ADAL" clId="{7D08CCF5-22C4-48DA-9D9F-37A90B395005}" dt="2021-06-15T18:07:34.194" v="899" actId="26606"/>
        <pc:sldMkLst>
          <pc:docMk/>
          <pc:sldMk cId="721824467" sldId="317"/>
        </pc:sldMkLst>
        <pc:spChg chg="mod">
          <ac:chgData name="Md Kauser Ahmmed" userId="81e39d19-8d5c-4ffe-9a82-20799efac8e0" providerId="ADAL" clId="{7D08CCF5-22C4-48DA-9D9F-37A90B395005}" dt="2021-06-15T18:04:20.719" v="882" actId="20577"/>
          <ac:spMkLst>
            <pc:docMk/>
            <pc:sldMk cId="721824467" sldId="317"/>
            <ac:spMk id="2" creationId="{4F830B44-239A-4A81-B97B-E040EBB96B74}"/>
          </ac:spMkLst>
        </pc:spChg>
        <pc:spChg chg="del">
          <ac:chgData name="Md Kauser Ahmmed" userId="81e39d19-8d5c-4ffe-9a82-20799efac8e0" providerId="ADAL" clId="{7D08CCF5-22C4-48DA-9D9F-37A90B395005}" dt="2021-05-07T16:48:17.139" v="425" actId="931"/>
          <ac:spMkLst>
            <pc:docMk/>
            <pc:sldMk cId="721824467" sldId="317"/>
            <ac:spMk id="3" creationId="{5F8A0A2B-8842-4CF1-B456-C9554AD95CFC}"/>
          </ac:spMkLst>
        </pc:spChg>
        <pc:spChg chg="add del mod">
          <ac:chgData name="Md Kauser Ahmmed" userId="81e39d19-8d5c-4ffe-9a82-20799efac8e0" providerId="ADAL" clId="{7D08CCF5-22C4-48DA-9D9F-37A90B395005}" dt="2021-06-15T18:07:30.774" v="896" actId="931"/>
          <ac:spMkLst>
            <pc:docMk/>
            <pc:sldMk cId="721824467" sldId="317"/>
            <ac:spMk id="4" creationId="{EC8BF400-36F9-4A64-902F-B92EF09D27BD}"/>
          </ac:spMkLst>
        </pc:spChg>
        <pc:spChg chg="add del">
          <ac:chgData name="Md Kauser Ahmmed" userId="81e39d19-8d5c-4ffe-9a82-20799efac8e0" providerId="ADAL" clId="{7D08CCF5-22C4-48DA-9D9F-37A90B395005}" dt="2021-06-15T18:07:34.194" v="899" actId="26606"/>
          <ac:spMkLst>
            <pc:docMk/>
            <pc:sldMk cId="721824467" sldId="317"/>
            <ac:spMk id="10" creationId="{A4AC5506-6312-4701-8D3C-40187889A947}"/>
          </ac:spMkLst>
        </pc:spChg>
        <pc:spChg chg="add">
          <ac:chgData name="Md Kauser Ahmmed" userId="81e39d19-8d5c-4ffe-9a82-20799efac8e0" providerId="ADAL" clId="{7D08CCF5-22C4-48DA-9D9F-37A90B395005}" dt="2021-06-15T18:07:34.194" v="899" actId="26606"/>
          <ac:spMkLst>
            <pc:docMk/>
            <pc:sldMk cId="721824467" sldId="317"/>
            <ac:spMk id="15" creationId="{A4AC5506-6312-4701-8D3C-40187889A947}"/>
          </ac:spMkLst>
        </pc:spChg>
        <pc:picChg chg="add del mod">
          <ac:chgData name="Md Kauser Ahmmed" userId="81e39d19-8d5c-4ffe-9a82-20799efac8e0" providerId="ADAL" clId="{7D08CCF5-22C4-48DA-9D9F-37A90B395005}" dt="2021-06-15T18:07:18.813" v="895" actId="478"/>
          <ac:picMkLst>
            <pc:docMk/>
            <pc:sldMk cId="721824467" sldId="317"/>
            <ac:picMk id="5" creationId="{B2E2FB7E-1C39-45B1-91FF-5E12B087DA1C}"/>
          </ac:picMkLst>
        </pc:picChg>
        <pc:picChg chg="add mod">
          <ac:chgData name="Md Kauser Ahmmed" userId="81e39d19-8d5c-4ffe-9a82-20799efac8e0" providerId="ADAL" clId="{7D08CCF5-22C4-48DA-9D9F-37A90B395005}" dt="2021-06-15T18:07:34.194" v="899" actId="26606"/>
          <ac:picMkLst>
            <pc:docMk/>
            <pc:sldMk cId="721824467" sldId="317"/>
            <ac:picMk id="7" creationId="{02DED625-AF17-4723-8901-F2820E352289}"/>
          </ac:picMkLst>
        </pc:picChg>
      </pc:sldChg>
      <pc:sldChg chg="delSp add del setBg delDesignElem">
        <pc:chgData name="Md Kauser Ahmmed" userId="81e39d19-8d5c-4ffe-9a82-20799efac8e0" providerId="ADAL" clId="{7D08CCF5-22C4-48DA-9D9F-37A90B395005}" dt="2021-05-07T16:47:23.189" v="345" actId="47"/>
        <pc:sldMkLst>
          <pc:docMk/>
          <pc:sldMk cId="2402963742" sldId="317"/>
        </pc:sldMkLst>
        <pc:spChg chg="del">
          <ac:chgData name="Md Kauser Ahmmed" userId="81e39d19-8d5c-4ffe-9a82-20799efac8e0" providerId="ADAL" clId="{7D08CCF5-22C4-48DA-9D9F-37A90B395005}" dt="2021-05-07T16:47:06.585" v="342"/>
          <ac:spMkLst>
            <pc:docMk/>
            <pc:sldMk cId="2402963742" sldId="317"/>
            <ac:spMk id="10" creationId="{A4AC5506-6312-4701-8D3C-40187889A947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77363716" sldId="317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446221150" sldId="318"/>
        </pc:sldMkLst>
      </pc:sldChg>
      <pc:sldChg chg="delSp add del setBg delDesignElem">
        <pc:chgData name="Md Kauser Ahmmed" userId="81e39d19-8d5c-4ffe-9a82-20799efac8e0" providerId="ADAL" clId="{7D08CCF5-22C4-48DA-9D9F-37A90B395005}" dt="2021-05-07T16:47:24.815" v="346" actId="47"/>
        <pc:sldMkLst>
          <pc:docMk/>
          <pc:sldMk cId="3553544074" sldId="318"/>
        </pc:sldMkLst>
        <pc:spChg chg="del">
          <ac:chgData name="Md Kauser Ahmmed" userId="81e39d19-8d5c-4ffe-9a82-20799efac8e0" providerId="ADAL" clId="{7D08CCF5-22C4-48DA-9D9F-37A90B395005}" dt="2021-05-07T16:47:10.275" v="344"/>
          <ac:spMkLst>
            <pc:docMk/>
            <pc:sldMk cId="3553544074" sldId="318"/>
            <ac:spMk id="10" creationId="{A4AC5506-6312-4701-8D3C-40187889A947}"/>
          </ac:spMkLst>
        </pc:spChg>
      </pc:sldChg>
      <pc:sldChg chg="addSp delSp modSp new mod setBg">
        <pc:chgData name="Md Kauser Ahmmed" userId="81e39d19-8d5c-4ffe-9a82-20799efac8e0" providerId="ADAL" clId="{7D08CCF5-22C4-48DA-9D9F-37A90B395005}" dt="2021-06-15T18:07:55.032" v="903" actId="962"/>
        <pc:sldMkLst>
          <pc:docMk/>
          <pc:sldMk cId="4008592907" sldId="318"/>
        </pc:sldMkLst>
        <pc:spChg chg="mod">
          <ac:chgData name="Md Kauser Ahmmed" userId="81e39d19-8d5c-4ffe-9a82-20799efac8e0" providerId="ADAL" clId="{7D08CCF5-22C4-48DA-9D9F-37A90B395005}" dt="2021-05-07T16:49:05.802" v="490" actId="26606"/>
          <ac:spMkLst>
            <pc:docMk/>
            <pc:sldMk cId="4008592907" sldId="318"/>
            <ac:spMk id="2" creationId="{58BA074A-355E-4BFF-84B5-1BA364934222}"/>
          </ac:spMkLst>
        </pc:spChg>
        <pc:spChg chg="del">
          <ac:chgData name="Md Kauser Ahmmed" userId="81e39d19-8d5c-4ffe-9a82-20799efac8e0" providerId="ADAL" clId="{7D08CCF5-22C4-48DA-9D9F-37A90B395005}" dt="2021-05-07T16:48:37.351" v="430" actId="931"/>
          <ac:spMkLst>
            <pc:docMk/>
            <pc:sldMk cId="4008592907" sldId="318"/>
            <ac:spMk id="3" creationId="{4DB5E257-446A-4B0B-9913-EFBAD05CB70A}"/>
          </ac:spMkLst>
        </pc:spChg>
        <pc:spChg chg="add del mod">
          <ac:chgData name="Md Kauser Ahmmed" userId="81e39d19-8d5c-4ffe-9a82-20799efac8e0" providerId="ADAL" clId="{7D08CCF5-22C4-48DA-9D9F-37A90B395005}" dt="2021-06-15T18:07:53.035" v="901" actId="931"/>
          <ac:spMkLst>
            <pc:docMk/>
            <pc:sldMk cId="4008592907" sldId="318"/>
            <ac:spMk id="4" creationId="{0EEB2536-030B-431F-BF93-AF54F5527F0A}"/>
          </ac:spMkLst>
        </pc:spChg>
        <pc:spChg chg="add">
          <ac:chgData name="Md Kauser Ahmmed" userId="81e39d19-8d5c-4ffe-9a82-20799efac8e0" providerId="ADAL" clId="{7D08CCF5-22C4-48DA-9D9F-37A90B395005}" dt="2021-05-07T16:49:05.802" v="490" actId="26606"/>
          <ac:spMkLst>
            <pc:docMk/>
            <pc:sldMk cId="4008592907" sldId="318"/>
            <ac:spMk id="10" creationId="{A4AC5506-6312-4701-8D3C-40187889A947}"/>
          </ac:spMkLst>
        </pc:spChg>
        <pc:picChg chg="add del mod">
          <ac:chgData name="Md Kauser Ahmmed" userId="81e39d19-8d5c-4ffe-9a82-20799efac8e0" providerId="ADAL" clId="{7D08CCF5-22C4-48DA-9D9F-37A90B395005}" dt="2021-06-15T18:07:42.925" v="900" actId="478"/>
          <ac:picMkLst>
            <pc:docMk/>
            <pc:sldMk cId="4008592907" sldId="318"/>
            <ac:picMk id="5" creationId="{8CB98548-80D1-40F1-B37F-4D435DB64A77}"/>
          </ac:picMkLst>
        </pc:picChg>
        <pc:picChg chg="add mod">
          <ac:chgData name="Md Kauser Ahmmed" userId="81e39d19-8d5c-4ffe-9a82-20799efac8e0" providerId="ADAL" clId="{7D08CCF5-22C4-48DA-9D9F-37A90B395005}" dt="2021-06-15T18:07:55.032" v="903" actId="962"/>
          <ac:picMkLst>
            <pc:docMk/>
            <pc:sldMk cId="4008592907" sldId="318"/>
            <ac:picMk id="7" creationId="{873113DE-297E-4FC0-935D-BC9C02C84142}"/>
          </ac:picMkLst>
        </pc:picChg>
      </pc:sldChg>
      <pc:sldChg chg="addSp delSp modSp new mod setBg">
        <pc:chgData name="Md Kauser Ahmmed" userId="81e39d19-8d5c-4ffe-9a82-20799efac8e0" providerId="ADAL" clId="{7D08CCF5-22C4-48DA-9D9F-37A90B395005}" dt="2021-06-15T18:12:33.732" v="908" actId="26606"/>
        <pc:sldMkLst>
          <pc:docMk/>
          <pc:sldMk cId="866667194" sldId="319"/>
        </pc:sldMkLst>
        <pc:spChg chg="mod">
          <ac:chgData name="Md Kauser Ahmmed" userId="81e39d19-8d5c-4ffe-9a82-20799efac8e0" providerId="ADAL" clId="{7D08CCF5-22C4-48DA-9D9F-37A90B395005}" dt="2021-05-07T16:49:52.322" v="537" actId="26606"/>
          <ac:spMkLst>
            <pc:docMk/>
            <pc:sldMk cId="866667194" sldId="319"/>
            <ac:spMk id="2" creationId="{581438F4-D0D6-49A8-9BF1-39B8ECD63117}"/>
          </ac:spMkLst>
        </pc:spChg>
        <pc:spChg chg="del">
          <ac:chgData name="Md Kauser Ahmmed" userId="81e39d19-8d5c-4ffe-9a82-20799efac8e0" providerId="ADAL" clId="{7D08CCF5-22C4-48DA-9D9F-37A90B395005}" dt="2021-05-07T16:49:49.947" v="534" actId="931"/>
          <ac:spMkLst>
            <pc:docMk/>
            <pc:sldMk cId="866667194" sldId="319"/>
            <ac:spMk id="3" creationId="{C1357435-0C3B-40FF-B90C-283442385640}"/>
          </ac:spMkLst>
        </pc:spChg>
        <pc:spChg chg="add del mod">
          <ac:chgData name="Md Kauser Ahmmed" userId="81e39d19-8d5c-4ffe-9a82-20799efac8e0" providerId="ADAL" clId="{7D08CCF5-22C4-48DA-9D9F-37A90B395005}" dt="2021-06-15T18:12:31.538" v="905" actId="931"/>
          <ac:spMkLst>
            <pc:docMk/>
            <pc:sldMk cId="866667194" sldId="319"/>
            <ac:spMk id="4" creationId="{1173985B-F82E-42EC-B5D6-00FCDDD1382C}"/>
          </ac:spMkLst>
        </pc:spChg>
        <pc:spChg chg="add del">
          <ac:chgData name="Md Kauser Ahmmed" userId="81e39d19-8d5c-4ffe-9a82-20799efac8e0" providerId="ADAL" clId="{7D08CCF5-22C4-48DA-9D9F-37A90B395005}" dt="2021-06-15T18:12:33.732" v="908" actId="26606"/>
          <ac:spMkLst>
            <pc:docMk/>
            <pc:sldMk cId="866667194" sldId="319"/>
            <ac:spMk id="10" creationId="{A4AC5506-6312-4701-8D3C-40187889A947}"/>
          </ac:spMkLst>
        </pc:spChg>
        <pc:spChg chg="add">
          <ac:chgData name="Md Kauser Ahmmed" userId="81e39d19-8d5c-4ffe-9a82-20799efac8e0" providerId="ADAL" clId="{7D08CCF5-22C4-48DA-9D9F-37A90B395005}" dt="2021-06-15T18:12:33.732" v="908" actId="26606"/>
          <ac:spMkLst>
            <pc:docMk/>
            <pc:sldMk cId="866667194" sldId="319"/>
            <ac:spMk id="15" creationId="{A4AC5506-6312-4701-8D3C-40187889A947}"/>
          </ac:spMkLst>
        </pc:spChg>
        <pc:picChg chg="add del mod">
          <ac:chgData name="Md Kauser Ahmmed" userId="81e39d19-8d5c-4ffe-9a82-20799efac8e0" providerId="ADAL" clId="{7D08CCF5-22C4-48DA-9D9F-37A90B395005}" dt="2021-06-15T18:12:16.962" v="904" actId="478"/>
          <ac:picMkLst>
            <pc:docMk/>
            <pc:sldMk cId="866667194" sldId="319"/>
            <ac:picMk id="5" creationId="{AC3C2712-638A-40E4-94A2-C7CCFEB7D2DD}"/>
          </ac:picMkLst>
        </pc:picChg>
        <pc:picChg chg="add mod">
          <ac:chgData name="Md Kauser Ahmmed" userId="81e39d19-8d5c-4ffe-9a82-20799efac8e0" providerId="ADAL" clId="{7D08CCF5-22C4-48DA-9D9F-37A90B395005}" dt="2021-06-15T18:12:33.732" v="908" actId="26606"/>
          <ac:picMkLst>
            <pc:docMk/>
            <pc:sldMk cId="866667194" sldId="319"/>
            <ac:picMk id="7" creationId="{A18F6B37-55F9-4195-92B8-3A38E2E58478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59251590" sldId="319"/>
        </pc:sldMkLst>
      </pc:sldChg>
      <pc:sldChg chg="addSp delSp modSp new mod setBg">
        <pc:chgData name="Md Kauser Ahmmed" userId="81e39d19-8d5c-4ffe-9a82-20799efac8e0" providerId="ADAL" clId="{7D08CCF5-22C4-48DA-9D9F-37A90B395005}" dt="2021-06-15T18:16:24.426" v="912" actId="962"/>
        <pc:sldMkLst>
          <pc:docMk/>
          <pc:sldMk cId="332899194" sldId="320"/>
        </pc:sldMkLst>
        <pc:spChg chg="mod">
          <ac:chgData name="Md Kauser Ahmmed" userId="81e39d19-8d5c-4ffe-9a82-20799efac8e0" providerId="ADAL" clId="{7D08CCF5-22C4-48DA-9D9F-37A90B395005}" dt="2021-05-07T16:50:37.772" v="598" actId="26606"/>
          <ac:spMkLst>
            <pc:docMk/>
            <pc:sldMk cId="332899194" sldId="320"/>
            <ac:spMk id="2" creationId="{D13BB8C3-CB03-4C66-9186-6EBFAB04EF72}"/>
          </ac:spMkLst>
        </pc:spChg>
        <pc:spChg chg="del">
          <ac:chgData name="Md Kauser Ahmmed" userId="81e39d19-8d5c-4ffe-9a82-20799efac8e0" providerId="ADAL" clId="{7D08CCF5-22C4-48DA-9D9F-37A90B395005}" dt="2021-05-07T16:50:34.512" v="595" actId="931"/>
          <ac:spMkLst>
            <pc:docMk/>
            <pc:sldMk cId="332899194" sldId="320"/>
            <ac:spMk id="3" creationId="{BAB565F7-49A2-4090-85E8-8C1444E5584C}"/>
          </ac:spMkLst>
        </pc:spChg>
        <pc:spChg chg="add del mod">
          <ac:chgData name="Md Kauser Ahmmed" userId="81e39d19-8d5c-4ffe-9a82-20799efac8e0" providerId="ADAL" clId="{7D08CCF5-22C4-48DA-9D9F-37A90B395005}" dt="2021-06-15T18:16:22.280" v="910" actId="931"/>
          <ac:spMkLst>
            <pc:docMk/>
            <pc:sldMk cId="332899194" sldId="320"/>
            <ac:spMk id="4" creationId="{68599FDC-155F-45FB-A15D-10D6ADE5DE91}"/>
          </ac:spMkLst>
        </pc:spChg>
        <pc:spChg chg="add">
          <ac:chgData name="Md Kauser Ahmmed" userId="81e39d19-8d5c-4ffe-9a82-20799efac8e0" providerId="ADAL" clId="{7D08CCF5-22C4-48DA-9D9F-37A90B395005}" dt="2021-05-07T16:50:37.772" v="598" actId="26606"/>
          <ac:spMkLst>
            <pc:docMk/>
            <pc:sldMk cId="332899194" sldId="320"/>
            <ac:spMk id="10" creationId="{A4AC5506-6312-4701-8D3C-40187889A947}"/>
          </ac:spMkLst>
        </pc:spChg>
        <pc:picChg chg="add del mod">
          <ac:chgData name="Md Kauser Ahmmed" userId="81e39d19-8d5c-4ffe-9a82-20799efac8e0" providerId="ADAL" clId="{7D08CCF5-22C4-48DA-9D9F-37A90B395005}" dt="2021-06-15T18:16:12.015" v="909" actId="478"/>
          <ac:picMkLst>
            <pc:docMk/>
            <pc:sldMk cId="332899194" sldId="320"/>
            <ac:picMk id="5" creationId="{119C3688-FB87-498B-8E6A-C827F11F9E12}"/>
          </ac:picMkLst>
        </pc:picChg>
        <pc:picChg chg="add mod">
          <ac:chgData name="Md Kauser Ahmmed" userId="81e39d19-8d5c-4ffe-9a82-20799efac8e0" providerId="ADAL" clId="{7D08CCF5-22C4-48DA-9D9F-37A90B395005}" dt="2021-06-15T18:16:24.426" v="912" actId="962"/>
          <ac:picMkLst>
            <pc:docMk/>
            <pc:sldMk cId="332899194" sldId="320"/>
            <ac:picMk id="7" creationId="{E2A7591E-7319-4C3A-A37B-364C4E058532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771960247" sldId="320"/>
        </pc:sldMkLst>
      </pc:sldChg>
      <pc:sldChg chg="addSp delSp modSp new mod setBg">
        <pc:chgData name="Md Kauser Ahmmed" userId="81e39d19-8d5c-4ffe-9a82-20799efac8e0" providerId="ADAL" clId="{7D08CCF5-22C4-48DA-9D9F-37A90B395005}" dt="2021-06-15T18:18:33.426" v="917" actId="26606"/>
        <pc:sldMkLst>
          <pc:docMk/>
          <pc:sldMk cId="1365374616" sldId="321"/>
        </pc:sldMkLst>
        <pc:spChg chg="mod">
          <ac:chgData name="Md Kauser Ahmmed" userId="81e39d19-8d5c-4ffe-9a82-20799efac8e0" providerId="ADAL" clId="{7D08CCF5-22C4-48DA-9D9F-37A90B395005}" dt="2021-05-07T16:51:09.860" v="638" actId="26606"/>
          <ac:spMkLst>
            <pc:docMk/>
            <pc:sldMk cId="1365374616" sldId="321"/>
            <ac:spMk id="2" creationId="{A2F8DB1B-CF91-468D-BE3F-1176FAEC21AE}"/>
          </ac:spMkLst>
        </pc:spChg>
        <pc:spChg chg="del">
          <ac:chgData name="Md Kauser Ahmmed" userId="81e39d19-8d5c-4ffe-9a82-20799efac8e0" providerId="ADAL" clId="{7D08CCF5-22C4-48DA-9D9F-37A90B395005}" dt="2021-05-07T16:51:06.818" v="636" actId="931"/>
          <ac:spMkLst>
            <pc:docMk/>
            <pc:sldMk cId="1365374616" sldId="321"/>
            <ac:spMk id="3" creationId="{3E718B0B-ECAE-40C7-B0CE-4507C4D504E3}"/>
          </ac:spMkLst>
        </pc:spChg>
        <pc:spChg chg="add del mod">
          <ac:chgData name="Md Kauser Ahmmed" userId="81e39d19-8d5c-4ffe-9a82-20799efac8e0" providerId="ADAL" clId="{7D08CCF5-22C4-48DA-9D9F-37A90B395005}" dt="2021-06-15T18:18:31.035" v="914" actId="931"/>
          <ac:spMkLst>
            <pc:docMk/>
            <pc:sldMk cId="1365374616" sldId="321"/>
            <ac:spMk id="4" creationId="{0110DC8E-0AF0-4617-BF84-3707E69DE9B5}"/>
          </ac:spMkLst>
        </pc:spChg>
        <pc:spChg chg="add del">
          <ac:chgData name="Md Kauser Ahmmed" userId="81e39d19-8d5c-4ffe-9a82-20799efac8e0" providerId="ADAL" clId="{7D08CCF5-22C4-48DA-9D9F-37A90B395005}" dt="2021-06-15T18:18:33.426" v="917" actId="26606"/>
          <ac:spMkLst>
            <pc:docMk/>
            <pc:sldMk cId="1365374616" sldId="321"/>
            <ac:spMk id="10" creationId="{A4AC5506-6312-4701-8D3C-40187889A947}"/>
          </ac:spMkLst>
        </pc:spChg>
        <pc:spChg chg="add">
          <ac:chgData name="Md Kauser Ahmmed" userId="81e39d19-8d5c-4ffe-9a82-20799efac8e0" providerId="ADAL" clId="{7D08CCF5-22C4-48DA-9D9F-37A90B395005}" dt="2021-06-15T18:18:33.426" v="917" actId="26606"/>
          <ac:spMkLst>
            <pc:docMk/>
            <pc:sldMk cId="1365374616" sldId="321"/>
            <ac:spMk id="15" creationId="{A4AC5506-6312-4701-8D3C-40187889A947}"/>
          </ac:spMkLst>
        </pc:spChg>
        <pc:picChg chg="add del mod">
          <ac:chgData name="Md Kauser Ahmmed" userId="81e39d19-8d5c-4ffe-9a82-20799efac8e0" providerId="ADAL" clId="{7D08CCF5-22C4-48DA-9D9F-37A90B395005}" dt="2021-06-15T18:18:21.281" v="913" actId="478"/>
          <ac:picMkLst>
            <pc:docMk/>
            <pc:sldMk cId="1365374616" sldId="321"/>
            <ac:picMk id="5" creationId="{086713DA-177E-4B6A-B29D-E8E6E48D4139}"/>
          </ac:picMkLst>
        </pc:picChg>
        <pc:picChg chg="add mod">
          <ac:chgData name="Md Kauser Ahmmed" userId="81e39d19-8d5c-4ffe-9a82-20799efac8e0" providerId="ADAL" clId="{7D08CCF5-22C4-48DA-9D9F-37A90B395005}" dt="2021-06-15T18:18:33.426" v="917" actId="26606"/>
          <ac:picMkLst>
            <pc:docMk/>
            <pc:sldMk cId="1365374616" sldId="321"/>
            <ac:picMk id="7" creationId="{2567BE3E-7A3B-406D-A6CB-B1C4AB749FEB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090751126" sldId="321"/>
        </pc:sldMkLst>
      </pc:sldChg>
      <pc:sldChg chg="addSp delSp modSp new mod setBg">
        <pc:chgData name="Md Kauser Ahmmed" userId="81e39d19-8d5c-4ffe-9a82-20799efac8e0" providerId="ADAL" clId="{7D08CCF5-22C4-48DA-9D9F-37A90B395005}" dt="2021-05-07T16:53:09.977" v="731" actId="26606"/>
        <pc:sldMkLst>
          <pc:docMk/>
          <pc:sldMk cId="3404442399" sldId="322"/>
        </pc:sldMkLst>
        <pc:spChg chg="mod">
          <ac:chgData name="Md Kauser Ahmmed" userId="81e39d19-8d5c-4ffe-9a82-20799efac8e0" providerId="ADAL" clId="{7D08CCF5-22C4-48DA-9D9F-37A90B395005}" dt="2021-05-07T16:53:09.977" v="731" actId="26606"/>
          <ac:spMkLst>
            <pc:docMk/>
            <pc:sldMk cId="3404442399" sldId="322"/>
            <ac:spMk id="2" creationId="{F1CDB703-6FB7-4CFF-9B2D-E5EBF74AF252}"/>
          </ac:spMkLst>
        </pc:spChg>
        <pc:spChg chg="add del">
          <ac:chgData name="Md Kauser Ahmmed" userId="81e39d19-8d5c-4ffe-9a82-20799efac8e0" providerId="ADAL" clId="{7D08CCF5-22C4-48DA-9D9F-37A90B395005}" dt="2021-05-07T16:53:01.090" v="730"/>
          <ac:spMkLst>
            <pc:docMk/>
            <pc:sldMk cId="3404442399" sldId="322"/>
            <ac:spMk id="3" creationId="{89E5FB16-C13D-4570-82EA-126AABAFE694}"/>
          </ac:spMkLst>
        </pc:spChg>
        <pc:spChg chg="add">
          <ac:chgData name="Md Kauser Ahmmed" userId="81e39d19-8d5c-4ffe-9a82-20799efac8e0" providerId="ADAL" clId="{7D08CCF5-22C4-48DA-9D9F-37A90B395005}" dt="2021-05-07T16:53:09.977" v="731" actId="26606"/>
          <ac:spMkLst>
            <pc:docMk/>
            <pc:sldMk cId="3404442399" sldId="322"/>
            <ac:spMk id="10" creationId="{A4AC5506-6312-4701-8D3C-40187889A947}"/>
          </ac:spMkLst>
        </pc:spChg>
        <pc:graphicFrameChg chg="add del mod">
          <ac:chgData name="Md Kauser Ahmmed" userId="81e39d19-8d5c-4ffe-9a82-20799efac8e0" providerId="ADAL" clId="{7D08CCF5-22C4-48DA-9D9F-37A90B395005}" dt="2021-05-07T16:52:33.824" v="729"/>
          <ac:graphicFrameMkLst>
            <pc:docMk/>
            <pc:sldMk cId="3404442399" sldId="322"/>
            <ac:graphicFrameMk id="4" creationId="{7596D79F-023E-4715-A312-7F1BB9ACF38A}"/>
          </ac:graphicFrameMkLst>
        </pc:graphicFrameChg>
        <pc:graphicFrameChg chg="add mod">
          <ac:chgData name="Md Kauser Ahmmed" userId="81e39d19-8d5c-4ffe-9a82-20799efac8e0" providerId="ADAL" clId="{7D08CCF5-22C4-48DA-9D9F-37A90B395005}" dt="2021-05-07T16:53:09.977" v="731" actId="26606"/>
          <ac:graphicFrameMkLst>
            <pc:docMk/>
            <pc:sldMk cId="3404442399" sldId="322"/>
            <ac:graphicFrameMk id="5" creationId="{417B0509-AA64-4F94-92D7-4DEED5ACB325}"/>
          </ac:graphicFrameMkLst>
        </pc:graphicFrame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655570833" sldId="322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13441328" sldId="323"/>
        </pc:sldMkLst>
      </pc:sldChg>
      <pc:sldChg chg="modSp new mod">
        <pc:chgData name="Md Kauser Ahmmed" userId="81e39d19-8d5c-4ffe-9a82-20799efac8e0" providerId="ADAL" clId="{7D08CCF5-22C4-48DA-9D9F-37A90B395005}" dt="2021-05-07T16:53:38.835" v="746" actId="20577"/>
        <pc:sldMkLst>
          <pc:docMk/>
          <pc:sldMk cId="4194051782" sldId="323"/>
        </pc:sldMkLst>
        <pc:spChg chg="mod">
          <ac:chgData name="Md Kauser Ahmmed" userId="81e39d19-8d5c-4ffe-9a82-20799efac8e0" providerId="ADAL" clId="{7D08CCF5-22C4-48DA-9D9F-37A90B395005}" dt="2021-05-07T16:53:38.835" v="746" actId="20577"/>
          <ac:spMkLst>
            <pc:docMk/>
            <pc:sldMk cId="4194051782" sldId="323"/>
            <ac:spMk id="2" creationId="{760C5294-2F19-4097-AAC0-E92829E49620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902282442" sldId="324"/>
        </pc:sldMkLst>
      </pc:sldChg>
      <pc:sldChg chg="addSp delSp modSp new mod setBg">
        <pc:chgData name="Md Kauser Ahmmed" userId="81e39d19-8d5c-4ffe-9a82-20799efac8e0" providerId="ADAL" clId="{7D08CCF5-22C4-48DA-9D9F-37A90B395005}" dt="2021-06-15T18:19:56.248" v="927" actId="26606"/>
        <pc:sldMkLst>
          <pc:docMk/>
          <pc:sldMk cId="4188086502" sldId="324"/>
        </pc:sldMkLst>
        <pc:spChg chg="mod or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" creationId="{0F964D39-3401-429C-8E39-60620B78ED9D}"/>
          </ac:spMkLst>
        </pc:spChg>
        <pc:spChg chg="del">
          <ac:chgData name="Md Kauser Ahmmed" userId="81e39d19-8d5c-4ffe-9a82-20799efac8e0" providerId="ADAL" clId="{7D08CCF5-22C4-48DA-9D9F-37A90B395005}" dt="2021-05-07T16:54:36.818" v="772" actId="931"/>
          <ac:spMkLst>
            <pc:docMk/>
            <pc:sldMk cId="4188086502" sldId="324"/>
            <ac:spMk id="3" creationId="{9F2A5F5F-4679-46D2-BAD8-2AE2BB4612FA}"/>
          </ac:spMkLst>
        </pc:spChg>
        <pc:spChg chg="add del mod">
          <ac:chgData name="Md Kauser Ahmmed" userId="81e39d19-8d5c-4ffe-9a82-20799efac8e0" providerId="ADAL" clId="{7D08CCF5-22C4-48DA-9D9F-37A90B395005}" dt="2021-06-15T18:19:27.159" v="919" actId="478"/>
          <ac:spMkLst>
            <pc:docMk/>
            <pc:sldMk cId="4188086502" sldId="324"/>
            <ac:spMk id="4" creationId="{812AB768-4A02-4BB4-9A74-BC6DDEE2E5BE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2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4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6" creationId="{080B7D90-3DF1-4514-B26D-616BE35553C9}"/>
          </ac:spMkLst>
        </pc:spChg>
        <pc:spChg chg="add del">
          <ac:chgData name="Md Kauser Ahmmed" userId="81e39d19-8d5c-4ffe-9a82-20799efac8e0" providerId="ADAL" clId="{7D08CCF5-22C4-48DA-9D9F-37A90B395005}" dt="2021-05-07T16:55:30.230" v="786" actId="26606"/>
          <ac:spMkLst>
            <pc:docMk/>
            <pc:sldMk cId="4188086502" sldId="324"/>
            <ac:spMk id="18" creationId="{33B1EE1F-6738-485F-A620-2602F7683DFB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1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2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3" creationId="{080B7D90-3DF1-4514-B26D-616BE35553C9}"/>
          </ac:spMkLst>
        </pc:spChg>
        <pc:spChg chg="add del">
          <ac:chgData name="Md Kauser Ahmmed" userId="81e39d19-8d5c-4ffe-9a82-20799efac8e0" providerId="ADAL" clId="{7D08CCF5-22C4-48DA-9D9F-37A90B395005}" dt="2021-05-07T16:55:36.886" v="790" actId="26606"/>
          <ac:spMkLst>
            <pc:docMk/>
            <pc:sldMk cId="4188086502" sldId="324"/>
            <ac:spMk id="25" creationId="{022BDE4A-8A20-4A69-9C5A-581C82036A4D}"/>
          </ac:spMkLst>
        </pc:spChg>
        <pc:spChg chg="add del">
          <ac:chgData name="Md Kauser Ahmmed" userId="81e39d19-8d5c-4ffe-9a82-20799efac8e0" providerId="ADAL" clId="{7D08CCF5-22C4-48DA-9D9F-37A90B395005}" dt="2021-06-15T18:19:56.248" v="927" actId="26606"/>
          <ac:spMkLst>
            <pc:docMk/>
            <pc:sldMk cId="4188086502" sldId="324"/>
            <ac:spMk id="27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6-15T18:19:56.248" v="927" actId="26606"/>
          <ac:spMkLst>
            <pc:docMk/>
            <pc:sldMk cId="4188086502" sldId="324"/>
            <ac:spMk id="28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6-15T18:19:56.248" v="927" actId="26606"/>
          <ac:spMkLst>
            <pc:docMk/>
            <pc:sldMk cId="4188086502" sldId="324"/>
            <ac:spMk id="29" creationId="{080B7D90-3DF1-4514-B26D-616BE35553C9}"/>
          </ac:spMkLst>
        </pc:spChg>
        <pc:spChg chg="add">
          <ac:chgData name="Md Kauser Ahmmed" userId="81e39d19-8d5c-4ffe-9a82-20799efac8e0" providerId="ADAL" clId="{7D08CCF5-22C4-48DA-9D9F-37A90B395005}" dt="2021-06-15T18:19:56.248" v="927" actId="26606"/>
          <ac:spMkLst>
            <pc:docMk/>
            <pc:sldMk cId="4188086502" sldId="324"/>
            <ac:spMk id="34" creationId="{70BDD0CE-06A4-404B-8A13-580229C1C923}"/>
          </ac:spMkLst>
        </pc:spChg>
        <pc:spChg chg="add">
          <ac:chgData name="Md Kauser Ahmmed" userId="81e39d19-8d5c-4ffe-9a82-20799efac8e0" providerId="ADAL" clId="{7D08CCF5-22C4-48DA-9D9F-37A90B395005}" dt="2021-06-15T18:19:56.248" v="927" actId="26606"/>
          <ac:spMkLst>
            <pc:docMk/>
            <pc:sldMk cId="4188086502" sldId="324"/>
            <ac:spMk id="36" creationId="{EE9899FA-8881-472C-AA59-D08A89CA8AEF}"/>
          </ac:spMkLst>
        </pc:spChg>
        <pc:spChg chg="add">
          <ac:chgData name="Md Kauser Ahmmed" userId="81e39d19-8d5c-4ffe-9a82-20799efac8e0" providerId="ADAL" clId="{7D08CCF5-22C4-48DA-9D9F-37A90B395005}" dt="2021-06-15T18:19:56.248" v="927" actId="26606"/>
          <ac:spMkLst>
            <pc:docMk/>
            <pc:sldMk cId="4188086502" sldId="324"/>
            <ac:spMk id="38" creationId="{080B7D90-3DF1-4514-B26D-616BE35553C9}"/>
          </ac:spMkLst>
        </pc:spChg>
        <pc:picChg chg="add del mod ord">
          <ac:chgData name="Md Kauser Ahmmed" userId="81e39d19-8d5c-4ffe-9a82-20799efac8e0" providerId="ADAL" clId="{7D08CCF5-22C4-48DA-9D9F-37A90B395005}" dt="2021-06-15T18:19:19.973" v="918" actId="478"/>
          <ac:picMkLst>
            <pc:docMk/>
            <pc:sldMk cId="4188086502" sldId="324"/>
            <ac:picMk id="5" creationId="{97334AFF-E01A-4EA6-AA16-113496645160}"/>
          </ac:picMkLst>
        </pc:picChg>
        <pc:picChg chg="add del mod">
          <ac:chgData name="Md Kauser Ahmmed" userId="81e39d19-8d5c-4ffe-9a82-20799efac8e0" providerId="ADAL" clId="{7D08CCF5-22C4-48DA-9D9F-37A90B395005}" dt="2021-06-15T18:19:28.066" v="920" actId="478"/>
          <ac:picMkLst>
            <pc:docMk/>
            <pc:sldMk cId="4188086502" sldId="324"/>
            <ac:picMk id="7" creationId="{9E0B625D-0A53-46CB-9097-16987DC79266}"/>
          </ac:picMkLst>
        </pc:picChg>
        <pc:picChg chg="add mod">
          <ac:chgData name="Md Kauser Ahmmed" userId="81e39d19-8d5c-4ffe-9a82-20799efac8e0" providerId="ADAL" clId="{7D08CCF5-22C4-48DA-9D9F-37A90B395005}" dt="2021-06-15T18:19:56.248" v="927" actId="26606"/>
          <ac:picMkLst>
            <pc:docMk/>
            <pc:sldMk cId="4188086502" sldId="324"/>
            <ac:picMk id="8" creationId="{ABA36051-11B7-48DB-87BE-FA5459C40F2A}"/>
          </ac:picMkLst>
        </pc:picChg>
        <pc:picChg chg="add mod">
          <ac:chgData name="Md Kauser Ahmmed" userId="81e39d19-8d5c-4ffe-9a82-20799efac8e0" providerId="ADAL" clId="{7D08CCF5-22C4-48DA-9D9F-37A90B395005}" dt="2021-06-15T18:19:56.248" v="927" actId="26606"/>
          <ac:picMkLst>
            <pc:docMk/>
            <pc:sldMk cId="4188086502" sldId="324"/>
            <ac:picMk id="10" creationId="{941889A4-0169-4953-950D-4ECB19F3B788}"/>
          </ac:picMkLst>
        </pc:picChg>
        <pc:cxnChg chg="add del">
          <ac:chgData name="Md Kauser Ahmmed" userId="81e39d19-8d5c-4ffe-9a82-20799efac8e0" providerId="ADAL" clId="{7D08CCF5-22C4-48DA-9D9F-37A90B395005}" dt="2021-05-07T16:55:30.230" v="786" actId="26606"/>
          <ac:cxnSpMkLst>
            <pc:docMk/>
            <pc:sldMk cId="4188086502" sldId="324"/>
            <ac:cxnSpMk id="19" creationId="{ADC544FB-7860-4381-935B-43879C94F627}"/>
          </ac:cxnSpMkLst>
        </pc:cxnChg>
      </pc:sldChg>
      <pc:sldChg chg="addSp delSp modSp new mod setBg">
        <pc:chgData name="Md Kauser Ahmmed" userId="81e39d19-8d5c-4ffe-9a82-20799efac8e0" providerId="ADAL" clId="{7D08CCF5-22C4-48DA-9D9F-37A90B395005}" dt="2021-06-15T18:20:26.249" v="936" actId="26606"/>
        <pc:sldMkLst>
          <pc:docMk/>
          <pc:sldMk cId="1794764492" sldId="325"/>
        </pc:sldMkLst>
        <pc:spChg chg="mo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2" creationId="{CBDA2951-4825-4280-AFAD-BD7638172300}"/>
          </ac:spMkLst>
        </pc:spChg>
        <pc:spChg chg="del">
          <ac:chgData name="Md Kauser Ahmmed" userId="81e39d19-8d5c-4ffe-9a82-20799efac8e0" providerId="ADAL" clId="{7D08CCF5-22C4-48DA-9D9F-37A90B395005}" dt="2021-05-07T16:56:17.349" v="821" actId="931"/>
          <ac:spMkLst>
            <pc:docMk/>
            <pc:sldMk cId="1794764492" sldId="325"/>
            <ac:spMk id="3" creationId="{43A77A09-4DDD-4D7C-A53E-F578F740BB42}"/>
          </ac:spMkLst>
        </pc:spChg>
        <pc:spChg chg="add del mod">
          <ac:chgData name="Md Kauser Ahmmed" userId="81e39d19-8d5c-4ffe-9a82-20799efac8e0" providerId="ADAL" clId="{7D08CCF5-22C4-48DA-9D9F-37A90B395005}" dt="2021-06-15T18:20:15.613" v="930" actId="931"/>
          <ac:spMkLst>
            <pc:docMk/>
            <pc:sldMk cId="1794764492" sldId="325"/>
            <ac:spMk id="4" creationId="{97CC52C6-D97C-4EBA-B3F0-E5165549FD9A}"/>
          </ac:spMkLst>
        </pc:spChg>
        <pc:spChg chg="add del">
          <ac:chgData name="Md Kauser Ahmmed" userId="81e39d19-8d5c-4ffe-9a82-20799efac8e0" providerId="ADAL" clId="{7D08CCF5-22C4-48DA-9D9F-37A90B395005}" dt="2021-06-15T18:20:26.249" v="936" actId="26606"/>
          <ac:spMkLst>
            <pc:docMk/>
            <pc:sldMk cId="1794764492" sldId="325"/>
            <ac:spMk id="12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6-15T18:20:26.249" v="936" actId="26606"/>
          <ac:spMkLst>
            <pc:docMk/>
            <pc:sldMk cId="1794764492" sldId="325"/>
            <ac:spMk id="14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6-15T18:20:26.249" v="936" actId="26606"/>
          <ac:spMkLst>
            <pc:docMk/>
            <pc:sldMk cId="1794764492" sldId="325"/>
            <ac:spMk id="16" creationId="{080B7D90-3DF1-4514-B26D-616BE35553C9}"/>
          </ac:spMkLst>
        </pc:spChg>
        <pc:spChg chg="add">
          <ac:chgData name="Md Kauser Ahmmed" userId="81e39d19-8d5c-4ffe-9a82-20799efac8e0" providerId="ADAL" clId="{7D08CCF5-22C4-48DA-9D9F-37A90B395005}" dt="2021-06-15T18:20:26.249" v="936" actId="26606"/>
          <ac:spMkLst>
            <pc:docMk/>
            <pc:sldMk cId="1794764492" sldId="325"/>
            <ac:spMk id="21" creationId="{70BDD0CE-06A4-404B-8A13-580229C1C923}"/>
          </ac:spMkLst>
        </pc:spChg>
        <pc:spChg chg="add">
          <ac:chgData name="Md Kauser Ahmmed" userId="81e39d19-8d5c-4ffe-9a82-20799efac8e0" providerId="ADAL" clId="{7D08CCF5-22C4-48DA-9D9F-37A90B395005}" dt="2021-06-15T18:20:26.249" v="936" actId="26606"/>
          <ac:spMkLst>
            <pc:docMk/>
            <pc:sldMk cId="1794764492" sldId="325"/>
            <ac:spMk id="23" creationId="{EE9899FA-8881-472C-AA59-D08A89CA8AEF}"/>
          </ac:spMkLst>
        </pc:spChg>
        <pc:spChg chg="add">
          <ac:chgData name="Md Kauser Ahmmed" userId="81e39d19-8d5c-4ffe-9a82-20799efac8e0" providerId="ADAL" clId="{7D08CCF5-22C4-48DA-9D9F-37A90B395005}" dt="2021-06-15T18:20:26.249" v="936" actId="26606"/>
          <ac:spMkLst>
            <pc:docMk/>
            <pc:sldMk cId="1794764492" sldId="325"/>
            <ac:spMk id="25" creationId="{080B7D90-3DF1-4514-B26D-616BE35553C9}"/>
          </ac:spMkLst>
        </pc:spChg>
        <pc:picChg chg="add del mod">
          <ac:chgData name="Md Kauser Ahmmed" userId="81e39d19-8d5c-4ffe-9a82-20799efac8e0" providerId="ADAL" clId="{7D08CCF5-22C4-48DA-9D9F-37A90B395005}" dt="2021-06-15T18:20:04.611" v="928" actId="478"/>
          <ac:picMkLst>
            <pc:docMk/>
            <pc:sldMk cId="1794764492" sldId="325"/>
            <ac:picMk id="5" creationId="{F578C108-86CB-47F7-B624-1EC12B4D1C09}"/>
          </ac:picMkLst>
        </pc:picChg>
        <pc:picChg chg="add del mod">
          <ac:chgData name="Md Kauser Ahmmed" userId="81e39d19-8d5c-4ffe-9a82-20799efac8e0" providerId="ADAL" clId="{7D08CCF5-22C4-48DA-9D9F-37A90B395005}" dt="2021-06-15T18:20:06.431" v="929" actId="478"/>
          <ac:picMkLst>
            <pc:docMk/>
            <pc:sldMk cId="1794764492" sldId="325"/>
            <ac:picMk id="7" creationId="{B1DFD8A7-4E1E-4998-8DC9-403C7C2FC980}"/>
          </ac:picMkLst>
        </pc:picChg>
        <pc:picChg chg="add mod">
          <ac:chgData name="Md Kauser Ahmmed" userId="81e39d19-8d5c-4ffe-9a82-20799efac8e0" providerId="ADAL" clId="{7D08CCF5-22C4-48DA-9D9F-37A90B395005}" dt="2021-06-15T18:20:26.249" v="936" actId="26606"/>
          <ac:picMkLst>
            <pc:docMk/>
            <pc:sldMk cId="1794764492" sldId="325"/>
            <ac:picMk id="8" creationId="{17C38845-A40E-4EA1-B4CC-E5E57067A65C}"/>
          </ac:picMkLst>
        </pc:picChg>
        <pc:picChg chg="add mod">
          <ac:chgData name="Md Kauser Ahmmed" userId="81e39d19-8d5c-4ffe-9a82-20799efac8e0" providerId="ADAL" clId="{7D08CCF5-22C4-48DA-9D9F-37A90B395005}" dt="2021-06-15T18:20:26.249" v="936" actId="26606"/>
          <ac:picMkLst>
            <pc:docMk/>
            <pc:sldMk cId="1794764492" sldId="325"/>
            <ac:picMk id="10" creationId="{C504523E-28B8-4961-B183-0C5A187E74CA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923987320" sldId="325"/>
        </pc:sldMkLst>
      </pc:sldChg>
      <pc:sldChg chg="modSp new del mod">
        <pc:chgData name="Md Kauser Ahmmed" userId="81e39d19-8d5c-4ffe-9a82-20799efac8e0" providerId="ADAL" clId="{7D08CCF5-22C4-48DA-9D9F-37A90B395005}" dt="2021-05-07T16:56:56.538" v="854" actId="47"/>
        <pc:sldMkLst>
          <pc:docMk/>
          <pc:sldMk cId="1809974488" sldId="326"/>
        </pc:sldMkLst>
        <pc:spChg chg="mod">
          <ac:chgData name="Md Kauser Ahmmed" userId="81e39d19-8d5c-4ffe-9a82-20799efac8e0" providerId="ADAL" clId="{7D08CCF5-22C4-48DA-9D9F-37A90B395005}" dt="2021-05-07T16:56:38.264" v="853" actId="20577"/>
          <ac:spMkLst>
            <pc:docMk/>
            <pc:sldMk cId="1809974488" sldId="326"/>
            <ac:spMk id="2" creationId="{3B7AA4C6-74DC-4635-BA25-9AFBF52282B8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405856086" sldId="326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04583072" sldId="327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97679396" sldId="328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714107178" sldId="329"/>
        </pc:sldMkLst>
      </pc:sldChg>
    </pc:docChg>
  </pc:docChgLst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3F1FE1C7-9C42-45CC-90F8-B1358FC05D8D}"/>
    <pc:docChg chg="modSld">
      <pc:chgData name="Md Kauser Ahmmed" userId="81e39d19-8d5c-4ffe-9a82-20799efac8e0" providerId="ADAL" clId="{3F1FE1C7-9C42-45CC-90F8-B1358FC05D8D}" dt="2021-04-25T22:43:54.803" v="521" actId="20577"/>
      <pc:docMkLst>
        <pc:docMk/>
      </pc:docMkLst>
      <pc:sldChg chg="modNotesTx">
        <pc:chgData name="Md Kauser Ahmmed" userId="81e39d19-8d5c-4ffe-9a82-20799efac8e0" providerId="ADAL" clId="{3F1FE1C7-9C42-45CC-90F8-B1358FC05D8D}" dt="2021-04-25T22:43:54.803" v="521" actId="20577"/>
        <pc:sldMkLst>
          <pc:docMk/>
          <pc:sldMk cId="12625399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07, 2021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DB703-6FB7-4CFF-9B2D-E5EBF74A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spent inside and outside CAM for a degree threshold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7B0509-AA64-4F94-92D7-4DEED5ACB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166713"/>
              </p:ext>
            </p:extLst>
          </p:nvPr>
        </p:nvGraphicFramePr>
        <p:xfrm>
          <a:off x="643467" y="2163919"/>
          <a:ext cx="10905069" cy="3416816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442485">
                  <a:extLst>
                    <a:ext uri="{9D8B030D-6E8A-4147-A177-3AD203B41FA5}">
                      <a16:colId xmlns:a16="http://schemas.microsoft.com/office/drawing/2014/main" val="2811337228"/>
                    </a:ext>
                  </a:extLst>
                </a:gridCol>
                <a:gridCol w="2031819">
                  <a:extLst>
                    <a:ext uri="{9D8B030D-6E8A-4147-A177-3AD203B41FA5}">
                      <a16:colId xmlns:a16="http://schemas.microsoft.com/office/drawing/2014/main" val="836175341"/>
                    </a:ext>
                  </a:extLst>
                </a:gridCol>
                <a:gridCol w="2064994">
                  <a:extLst>
                    <a:ext uri="{9D8B030D-6E8A-4147-A177-3AD203B41FA5}">
                      <a16:colId xmlns:a16="http://schemas.microsoft.com/office/drawing/2014/main" val="1592722543"/>
                    </a:ext>
                  </a:extLst>
                </a:gridCol>
                <a:gridCol w="2234426">
                  <a:extLst>
                    <a:ext uri="{9D8B030D-6E8A-4147-A177-3AD203B41FA5}">
                      <a16:colId xmlns:a16="http://schemas.microsoft.com/office/drawing/2014/main" val="3817049937"/>
                    </a:ext>
                  </a:extLst>
                </a:gridCol>
                <a:gridCol w="2131345">
                  <a:extLst>
                    <a:ext uri="{9D8B030D-6E8A-4147-A177-3AD203B41FA5}">
                      <a16:colId xmlns:a16="http://schemas.microsoft.com/office/drawing/2014/main" val="4276753545"/>
                    </a:ext>
                  </a:extLst>
                </a:gridCol>
              </a:tblGrid>
              <a:tr h="1269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Network Name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CAM only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Hash only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CAM (degree &lt;= 200)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Hash ( degree &gt; 200)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219168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0.036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0.038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0.056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935848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Pokec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0.44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3.99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09200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LiveJournal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3.42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865429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Orkut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1.37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16.92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1.07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 dirty="0">
                          <a:solidFill>
                            <a:schemeClr val="tx1"/>
                          </a:solidFill>
                          <a:effectLst/>
                        </a:rPr>
                        <a:t>1.05</a:t>
                      </a:r>
                      <a:endParaRPr lang="en-US" sz="23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23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4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5294-2F19-4097-AAC0-E92829E4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E464-1185-43E9-8549-13F60BB4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4D39-3401-429C-8E39-60620B78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CAM Capacity vs Degree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C7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BA36051-11B7-48DB-87BE-FA5459C40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3206912"/>
            <a:ext cx="4974336" cy="2362809"/>
          </a:xfrm>
          <a:prstGeom prst="rect">
            <a:avLst/>
          </a:prstGeom>
        </p:spPr>
      </p:pic>
      <p:sp>
        <p:nvSpPr>
          <p:cNvPr id="38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41889A4-0169-4953-950D-4ECB19F3B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3209246"/>
            <a:ext cx="4974336" cy="23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2951-4825-4280-AFAD-BD763817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CAM Capacity vs Degree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B70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17C38845-A40E-4EA1-B4CC-E5E57067A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3206912"/>
            <a:ext cx="4974336" cy="2362809"/>
          </a:xfrm>
          <a:prstGeom prst="rect">
            <a:avLst/>
          </a:prstGeom>
        </p:spPr>
      </p:pic>
      <p:sp>
        <p:nvSpPr>
          <p:cNvPr id="25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504523E-28B8-4961-B183-0C5A187E7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3209246"/>
            <a:ext cx="4974336" cy="23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B52D2-518F-435B-A43D-5483FF57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12DE-832B-4F13-AD8D-54E44CAC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916544"/>
            <a:ext cx="3427283" cy="43638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Scatter plots of the degree of a vertex vs the number of CAM entries (CAM Capacity)</a:t>
            </a:r>
          </a:p>
          <a:p>
            <a:endParaRPr lang="en-US" sz="2400" dirty="0"/>
          </a:p>
          <a:p>
            <a:r>
              <a:rPr lang="en-US" sz="2400" dirty="0"/>
              <a:t>Plot of the percentage of the vertices satisfied vs the CAM capacity</a:t>
            </a:r>
          </a:p>
          <a:p>
            <a:endParaRPr lang="en-US" sz="2400" dirty="0"/>
          </a:p>
          <a:p>
            <a:r>
              <a:rPr lang="en-US" sz="2400" dirty="0"/>
              <a:t>For a degree threshold, estimate the time spent outside CAM and time spent in Hash</a:t>
            </a:r>
          </a:p>
          <a:p>
            <a:pPr marL="0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1824F9-7648-4ABF-A664-0465A6D933AF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Note: All experiment results in the slides are executed on Cori KNL nodes</a:t>
            </a:r>
          </a:p>
        </p:txBody>
      </p:sp>
    </p:spTree>
    <p:extLst>
      <p:ext uri="{BB962C8B-B14F-4D97-AF65-F5344CB8AC3E}">
        <p14:creationId xmlns:p14="http://schemas.microsoft.com/office/powerpoint/2010/main" val="94056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44452-44CA-40F3-ABA2-DCD18260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1)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5896545A-6956-4BD6-B8D4-89EC625C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AA16C-4CF7-41A7-B593-359615B8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10)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F376F99-91F2-46AE-8C07-6720005AF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30B44-239A-4A81-B97B-E040EBB9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1) 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02DED625-AF17-4723-8901-F2820E352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A074A-355E-4BFF-84B5-1BA36493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10)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73113DE-297E-4FC0-935D-BC9C02C84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40085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438F4-D0D6-49A8-9BF1-39B8ECD6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Vertices Satisfied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A18F6B37-55F9-4195-92B8-3A38E2E58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6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BB8C3-CB03-4C66-9186-6EBFAB04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Vertices Satisfied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2A7591E-7319-4C3A-A37B-364C4E05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33289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DB1B-CF91-468D-BE3F-1176FAEC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Vertices Satisfied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2567BE3E-7A3B-406D-A6CB-B1C4AB749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7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11594</TotalTime>
  <Words>183</Words>
  <Application>Microsoft Office PowerPoint</Application>
  <PresentationFormat>Widescreen</PresentationFormat>
  <Paragraphs>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Weekly Meeting</vt:lpstr>
      <vt:lpstr>Outline</vt:lpstr>
      <vt:lpstr>CAM Capacity vs Degree (Iteration 1)</vt:lpstr>
      <vt:lpstr>CAM Capacity vs Degree (iteration 10)</vt:lpstr>
      <vt:lpstr>CAM Capacity vs Degree (Iteration 1) </vt:lpstr>
      <vt:lpstr>CAM Capacity vs Degree (iteration 10)</vt:lpstr>
      <vt:lpstr>Percentage of Vertices Satisfied</vt:lpstr>
      <vt:lpstr>Percentage of Vertices Satisfied</vt:lpstr>
      <vt:lpstr>Percentage of Vertices Satisfied</vt:lpstr>
      <vt:lpstr>Time spent inside and outside CAM for a degree threshold</vt:lpstr>
      <vt:lpstr>Appendix</vt:lpstr>
      <vt:lpstr>CAM Capacity vs Degree</vt:lpstr>
      <vt:lpstr>CAM Capacity vs Degree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33</cp:revision>
  <dcterms:created xsi:type="dcterms:W3CDTF">2020-10-09T16:23:39Z</dcterms:created>
  <dcterms:modified xsi:type="dcterms:W3CDTF">2021-06-15T18:20:26Z</dcterms:modified>
</cp:coreProperties>
</file>