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1" r:id="rId2"/>
    <p:sldId id="314" r:id="rId3"/>
    <p:sldId id="330" r:id="rId4"/>
    <p:sldId id="331" r:id="rId5"/>
    <p:sldId id="332" r:id="rId6"/>
    <p:sldId id="333" r:id="rId7"/>
    <p:sldId id="323" r:id="rId8"/>
    <p:sldId id="326" r:id="rId9"/>
    <p:sldId id="327" r:id="rId10"/>
    <p:sldId id="328" r:id="rId11"/>
    <p:sldId id="32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9BD8E-F075-4C07-9F79-DA29B3B15ECE}" v="11" dt="2021-06-15T17:28:16.8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85714" autoAdjust="0"/>
  </p:normalViewPr>
  <p:slideViewPr>
    <p:cSldViewPr snapToGrid="0">
      <p:cViewPr varScale="1">
        <p:scale>
          <a:sx n="62" d="100"/>
          <a:sy n="62" d="100"/>
        </p:scale>
        <p:origin x="2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Kauser Ahmmed" userId="81e39d19-8d5c-4ffe-9a82-20799efac8e0" providerId="ADAL" clId="{5C14BA9A-C8CE-4A78-B23A-75368C2A47D9}"/>
    <pc:docChg chg="undo custSel mod addSld delSld modSld sldOrd">
      <pc:chgData name="Md Kauser Ahmmed" userId="81e39d19-8d5c-4ffe-9a82-20799efac8e0" providerId="ADAL" clId="{5C14BA9A-C8CE-4A78-B23A-75368C2A47D9}" dt="2020-09-29T18:56:50.064" v="1449" actId="20577"/>
      <pc:docMkLst>
        <pc:docMk/>
      </pc:docMkLst>
      <pc:sldChg chg="modSp">
        <pc:chgData name="Md Kauser Ahmmed" userId="81e39d19-8d5c-4ffe-9a82-20799efac8e0" providerId="ADAL" clId="{5C14BA9A-C8CE-4A78-B23A-75368C2A47D9}" dt="2020-09-25T17:22:52.069" v="306" actId="5793"/>
        <pc:sldMkLst>
          <pc:docMk/>
          <pc:sldMk cId="1659930921" sldId="256"/>
        </pc:sldMkLst>
        <pc:spChg chg="mod">
          <ac:chgData name="Md Kauser Ahmmed" userId="81e39d19-8d5c-4ffe-9a82-20799efac8e0" providerId="ADAL" clId="{5C14BA9A-C8CE-4A78-B23A-75368C2A47D9}" dt="2020-09-25T17:22:52.069" v="306" actId="5793"/>
          <ac:spMkLst>
            <pc:docMk/>
            <pc:sldMk cId="1659930921" sldId="256"/>
            <ac:spMk id="6" creationId="{1EEBDA52-BE46-433D-AB6E-4D2949F916FF}"/>
          </ac:spMkLst>
        </pc:spChg>
      </pc:sldChg>
      <pc:sldChg chg="addSp delSp modSp">
        <pc:chgData name="Md Kauser Ahmmed" userId="81e39d19-8d5c-4ffe-9a82-20799efac8e0" providerId="ADAL" clId="{5C14BA9A-C8CE-4A78-B23A-75368C2A47D9}" dt="2020-09-25T17:25:30.082" v="451" actId="26606"/>
        <pc:sldMkLst>
          <pc:docMk/>
          <pc:sldMk cId="4056875156" sldId="259"/>
        </pc:sldMkLst>
        <pc:spChg chg="mod">
          <ac:chgData name="Md Kauser Ahmmed" userId="81e39d19-8d5c-4ffe-9a82-20799efac8e0" providerId="ADAL" clId="{5C14BA9A-C8CE-4A78-B23A-75368C2A47D9}" dt="2020-09-25T17:25:30.082" v="451" actId="26606"/>
          <ac:spMkLst>
            <pc:docMk/>
            <pc:sldMk cId="4056875156" sldId="259"/>
            <ac:spMk id="2" creationId="{45F2AC63-EFDA-4E7C-A71C-7D3EE46A34E8}"/>
          </ac:spMkLst>
        </pc:spChg>
        <pc:spChg chg="del">
          <ac:chgData name="Md Kauser Ahmmed" userId="81e39d19-8d5c-4ffe-9a82-20799efac8e0" providerId="ADAL" clId="{5C14BA9A-C8CE-4A78-B23A-75368C2A47D9}" dt="2020-09-25T17:25:30.082" v="451" actId="26606"/>
          <ac:spMkLst>
            <pc:docMk/>
            <pc:sldMk cId="4056875156" sldId="259"/>
            <ac:spMk id="31" creationId="{53F29798-D584-4792-9B62-3F5F5C36D619}"/>
          </ac:spMkLst>
        </pc:spChg>
        <pc:spChg chg="add">
          <ac:chgData name="Md Kauser Ahmmed" userId="81e39d19-8d5c-4ffe-9a82-20799efac8e0" providerId="ADAL" clId="{5C14BA9A-C8CE-4A78-B23A-75368C2A47D9}" dt="2020-09-25T17:25:30.082" v="451" actId="26606"/>
          <ac:spMkLst>
            <pc:docMk/>
            <pc:sldMk cId="4056875156" sldId="259"/>
            <ac:spMk id="36" creationId="{53F29798-D584-4792-9B62-3F5F5C36D619}"/>
          </ac:spMkLst>
        </pc:spChg>
        <pc:picChg chg="del">
          <ac:chgData name="Md Kauser Ahmmed" userId="81e39d19-8d5c-4ffe-9a82-20799efac8e0" providerId="ADAL" clId="{5C14BA9A-C8CE-4A78-B23A-75368C2A47D9}" dt="2020-09-25T17:23:08.496" v="307" actId="478"/>
          <ac:picMkLst>
            <pc:docMk/>
            <pc:sldMk cId="4056875156" sldId="259"/>
            <ac:picMk id="4" creationId="{6751950B-22EC-40E1-A4ED-E4FEC7C2E08A}"/>
          </ac:picMkLst>
        </pc:picChg>
        <pc:picChg chg="add mod">
          <ac:chgData name="Md Kauser Ahmmed" userId="81e39d19-8d5c-4ffe-9a82-20799efac8e0" providerId="ADAL" clId="{5C14BA9A-C8CE-4A78-B23A-75368C2A47D9}" dt="2020-09-25T17:25:30.082" v="451" actId="26606"/>
          <ac:picMkLst>
            <pc:docMk/>
            <pc:sldMk cId="4056875156" sldId="259"/>
            <ac:picMk id="5" creationId="{D3974D7B-9347-4F28-ADF4-43152B74C238}"/>
          </ac:picMkLst>
        </pc:picChg>
      </pc:sldChg>
      <pc:sldChg chg="modSp">
        <pc:chgData name="Md Kauser Ahmmed" userId="81e39d19-8d5c-4ffe-9a82-20799efac8e0" providerId="ADAL" clId="{5C14BA9A-C8CE-4A78-B23A-75368C2A47D9}" dt="2020-09-25T17:03:56.794" v="3" actId="20577"/>
        <pc:sldMkLst>
          <pc:docMk/>
          <pc:sldMk cId="1010047731" sldId="271"/>
        </pc:sldMkLst>
        <pc:spChg chg="mod">
          <ac:chgData name="Md Kauser Ahmmed" userId="81e39d19-8d5c-4ffe-9a82-20799efac8e0" providerId="ADAL" clId="{5C14BA9A-C8CE-4A78-B23A-75368C2A47D9}" dt="2020-09-25T17:03:56.794" v="3" actId="20577"/>
          <ac:spMkLst>
            <pc:docMk/>
            <pc:sldMk cId="1010047731" sldId="271"/>
            <ac:spMk id="3" creationId="{771893B1-979C-4E59-951A-F29EB496A9C1}"/>
          </ac:spMkLst>
        </pc:spChg>
      </pc:sldChg>
      <pc:sldChg chg="del">
        <pc:chgData name="Md Kauser Ahmmed" userId="81e39d19-8d5c-4ffe-9a82-20799efac8e0" providerId="ADAL" clId="{5C14BA9A-C8CE-4A78-B23A-75368C2A47D9}" dt="2020-09-25T17:24:56.538" v="443" actId="2696"/>
        <pc:sldMkLst>
          <pc:docMk/>
          <pc:sldMk cId="2100237636" sldId="291"/>
        </pc:sldMkLst>
      </pc:sldChg>
      <pc:sldChg chg="del">
        <pc:chgData name="Md Kauser Ahmmed" userId="81e39d19-8d5c-4ffe-9a82-20799efac8e0" providerId="ADAL" clId="{5C14BA9A-C8CE-4A78-B23A-75368C2A47D9}" dt="2020-09-25T17:24:56.549" v="444" actId="2696"/>
        <pc:sldMkLst>
          <pc:docMk/>
          <pc:sldMk cId="1513331418" sldId="295"/>
        </pc:sldMkLst>
      </pc:sldChg>
      <pc:sldChg chg="del">
        <pc:chgData name="Md Kauser Ahmmed" userId="81e39d19-8d5c-4ffe-9a82-20799efac8e0" providerId="ADAL" clId="{5C14BA9A-C8CE-4A78-B23A-75368C2A47D9}" dt="2020-09-25T17:24:56.574" v="446" actId="2696"/>
        <pc:sldMkLst>
          <pc:docMk/>
          <pc:sldMk cId="3201184893" sldId="296"/>
        </pc:sldMkLst>
      </pc:sldChg>
      <pc:sldChg chg="del">
        <pc:chgData name="Md Kauser Ahmmed" userId="81e39d19-8d5c-4ffe-9a82-20799efac8e0" providerId="ADAL" clId="{5C14BA9A-C8CE-4A78-B23A-75368C2A47D9}" dt="2020-09-25T17:24:56.561" v="445" actId="2696"/>
        <pc:sldMkLst>
          <pc:docMk/>
          <pc:sldMk cId="3807525662" sldId="297"/>
        </pc:sldMkLst>
      </pc:sldChg>
      <pc:sldChg chg="del">
        <pc:chgData name="Md Kauser Ahmmed" userId="81e39d19-8d5c-4ffe-9a82-20799efac8e0" providerId="ADAL" clId="{5C14BA9A-C8CE-4A78-B23A-75368C2A47D9}" dt="2020-09-25T17:24:56.588" v="447" actId="2696"/>
        <pc:sldMkLst>
          <pc:docMk/>
          <pc:sldMk cId="705476752" sldId="298"/>
        </pc:sldMkLst>
      </pc:sldChg>
      <pc:sldChg chg="addSp delSp modSp del ord setBg">
        <pc:chgData name="Md Kauser Ahmmed" userId="81e39d19-8d5c-4ffe-9a82-20799efac8e0" providerId="ADAL" clId="{5C14BA9A-C8CE-4A78-B23A-75368C2A47D9}" dt="2020-09-29T18:25:58.232" v="487" actId="2696"/>
        <pc:sldMkLst>
          <pc:docMk/>
          <pc:sldMk cId="2179309757" sldId="299"/>
        </pc:sldMkLst>
        <pc:spChg chg="mod">
          <ac:chgData name="Md Kauser Ahmmed" userId="81e39d19-8d5c-4ffe-9a82-20799efac8e0" providerId="ADAL" clId="{5C14BA9A-C8CE-4A78-B23A-75368C2A47D9}" dt="2020-09-25T17:04:57.590" v="38" actId="20577"/>
          <ac:spMkLst>
            <pc:docMk/>
            <pc:sldMk cId="2179309757" sldId="299"/>
            <ac:spMk id="2" creationId="{284849D0-B00B-41F8-A8DC-CF09038960BF}"/>
          </ac:spMkLst>
        </pc:spChg>
        <pc:spChg chg="add del mod">
          <ac:chgData name="Md Kauser Ahmmed" userId="81e39d19-8d5c-4ffe-9a82-20799efac8e0" providerId="ADAL" clId="{5C14BA9A-C8CE-4A78-B23A-75368C2A47D9}" dt="2020-09-25T17:04:18.322" v="5"/>
          <ac:spMkLst>
            <pc:docMk/>
            <pc:sldMk cId="2179309757" sldId="299"/>
            <ac:spMk id="5" creationId="{19E549CA-8E1A-4E93-AF6A-0528013FA873}"/>
          </ac:spMkLst>
        </pc:spChg>
        <pc:spChg chg="add del mod">
          <ac:chgData name="Md Kauser Ahmmed" userId="81e39d19-8d5c-4ffe-9a82-20799efac8e0" providerId="ADAL" clId="{5C14BA9A-C8CE-4A78-B23A-75368C2A47D9}" dt="2020-09-29T18:25:24.115" v="486"/>
          <ac:spMkLst>
            <pc:docMk/>
            <pc:sldMk cId="2179309757" sldId="299"/>
            <ac:spMk id="8" creationId="{ED90FDEC-C4D9-40CC-A24A-6E048A72AC38}"/>
          </ac:spMkLst>
        </pc:spChg>
        <pc:spChg chg="del">
          <ac:chgData name="Md Kauser Ahmmed" userId="81e39d19-8d5c-4ffe-9a82-20799efac8e0" providerId="ADAL" clId="{5C14BA9A-C8CE-4A78-B23A-75368C2A47D9}" dt="2020-09-25T17:04:41.614" v="6" actId="26606"/>
          <ac:spMkLst>
            <pc:docMk/>
            <pc:sldMk cId="2179309757" sldId="299"/>
            <ac:spMk id="9" creationId="{53F29798-D584-4792-9B62-3F5F5C36D619}"/>
          </ac:spMkLst>
        </pc:spChg>
        <pc:spChg chg="add del">
          <ac:chgData name="Md Kauser Ahmmed" userId="81e39d19-8d5c-4ffe-9a82-20799efac8e0" providerId="ADAL" clId="{5C14BA9A-C8CE-4A78-B23A-75368C2A47D9}" dt="2020-09-25T17:05:11.582" v="39" actId="26606"/>
          <ac:spMkLst>
            <pc:docMk/>
            <pc:sldMk cId="2179309757" sldId="299"/>
            <ac:spMk id="14" creationId="{A4AC5506-6312-4701-8D3C-40187889A947}"/>
          </ac:spMkLst>
        </pc:spChg>
        <pc:spChg chg="add">
          <ac:chgData name="Md Kauser Ahmmed" userId="81e39d19-8d5c-4ffe-9a82-20799efac8e0" providerId="ADAL" clId="{5C14BA9A-C8CE-4A78-B23A-75368C2A47D9}" dt="2020-09-25T17:05:11.582" v="39" actId="26606"/>
          <ac:spMkLst>
            <pc:docMk/>
            <pc:sldMk cId="2179309757" sldId="299"/>
            <ac:spMk id="19" creationId="{A4AC5506-6312-4701-8D3C-40187889A947}"/>
          </ac:spMkLst>
        </pc:spChg>
        <pc:graphicFrameChg chg="del">
          <ac:chgData name="Md Kauser Ahmmed" userId="81e39d19-8d5c-4ffe-9a82-20799efac8e0" providerId="ADAL" clId="{5C14BA9A-C8CE-4A78-B23A-75368C2A47D9}" dt="2020-09-25T17:04:06.796" v="4" actId="478"/>
          <ac:graphicFrameMkLst>
            <pc:docMk/>
            <pc:sldMk cId="2179309757" sldId="299"/>
            <ac:graphicFrameMk id="4" creationId="{C11BA0E5-C2A0-48A5-A877-2B6C33792D4F}"/>
          </ac:graphicFrameMkLst>
        </pc:graphicFrameChg>
        <pc:graphicFrameChg chg="add del mod modGraphic">
          <ac:chgData name="Md Kauser Ahmmed" userId="81e39d19-8d5c-4ffe-9a82-20799efac8e0" providerId="ADAL" clId="{5C14BA9A-C8CE-4A78-B23A-75368C2A47D9}" dt="2020-09-29T18:25:21.272" v="485" actId="478"/>
          <ac:graphicFrameMkLst>
            <pc:docMk/>
            <pc:sldMk cId="2179309757" sldId="299"/>
            <ac:graphicFrameMk id="6" creationId="{B8926F59-2AE3-44F3-A38C-AD9246C8A921}"/>
          </ac:graphicFrameMkLst>
        </pc:graphicFrameChg>
        <pc:graphicFrameChg chg="add mod">
          <ac:chgData name="Md Kauser Ahmmed" userId="81e39d19-8d5c-4ffe-9a82-20799efac8e0" providerId="ADAL" clId="{5C14BA9A-C8CE-4A78-B23A-75368C2A47D9}" dt="2020-09-29T18:25:24.115" v="486"/>
          <ac:graphicFrameMkLst>
            <pc:docMk/>
            <pc:sldMk cId="2179309757" sldId="299"/>
            <ac:graphicFrameMk id="10" creationId="{4E083333-3619-494D-A5FF-88C2ED59F979}"/>
          </ac:graphicFrameMkLst>
        </pc:graphicFrameChg>
      </pc:sldChg>
      <pc:sldChg chg="addSp delSp modSp add del mod setBg">
        <pc:chgData name="Md Kauser Ahmmed" userId="81e39d19-8d5c-4ffe-9a82-20799efac8e0" providerId="ADAL" clId="{5C14BA9A-C8CE-4A78-B23A-75368C2A47D9}" dt="2020-09-29T18:28:57.997" v="541" actId="2696"/>
        <pc:sldMkLst>
          <pc:docMk/>
          <pc:sldMk cId="3355531406" sldId="300"/>
        </pc:sldMkLst>
        <pc:spChg chg="add del mod">
          <ac:chgData name="Md Kauser Ahmmed" userId="81e39d19-8d5c-4ffe-9a82-20799efac8e0" providerId="ADAL" clId="{5C14BA9A-C8CE-4A78-B23A-75368C2A47D9}" dt="2020-09-29T18:28:43.339" v="540" actId="478"/>
          <ac:spMkLst>
            <pc:docMk/>
            <pc:sldMk cId="3355531406" sldId="300"/>
            <ac:spMk id="2" creationId="{9EF5D88D-9352-472B-B8A3-E96069BF7CCE}"/>
          </ac:spMkLst>
        </pc:spChg>
        <pc:spChg chg="del mod">
          <ac:chgData name="Md Kauser Ahmmed" userId="81e39d19-8d5c-4ffe-9a82-20799efac8e0" providerId="ADAL" clId="{5C14BA9A-C8CE-4A78-B23A-75368C2A47D9}" dt="2020-09-25T17:18:29.038" v="81"/>
          <ac:spMkLst>
            <pc:docMk/>
            <pc:sldMk cId="3355531406" sldId="300"/>
            <ac:spMk id="3" creationId="{AA75AC02-9BA8-43F7-83FA-79E15010DCE8}"/>
          </ac:spMkLst>
        </pc:spChg>
        <pc:spChg chg="add del mod">
          <ac:chgData name="Md Kauser Ahmmed" userId="81e39d19-8d5c-4ffe-9a82-20799efac8e0" providerId="ADAL" clId="{5C14BA9A-C8CE-4A78-B23A-75368C2A47D9}" dt="2020-09-25T17:20:39.437" v="182"/>
          <ac:spMkLst>
            <pc:docMk/>
            <pc:sldMk cId="3355531406" sldId="300"/>
            <ac:spMk id="6" creationId="{8018EFCB-8E07-438B-8996-7D0A7D538C52}"/>
          </ac:spMkLst>
        </pc:spChg>
        <pc:spChg chg="add del">
          <ac:chgData name="Md Kauser Ahmmed" userId="81e39d19-8d5c-4ffe-9a82-20799efac8e0" providerId="ADAL" clId="{5C14BA9A-C8CE-4A78-B23A-75368C2A47D9}" dt="2020-09-25T17:18:37.965" v="83" actId="26606"/>
          <ac:spMkLst>
            <pc:docMk/>
            <pc:sldMk cId="3355531406" sldId="300"/>
            <ac:spMk id="9" creationId="{A4AC5506-6312-4701-8D3C-40187889A947}"/>
          </ac:spMkLst>
        </pc:spChg>
        <pc:spChg chg="add del mod">
          <ac:chgData name="Md Kauser Ahmmed" userId="81e39d19-8d5c-4ffe-9a82-20799efac8e0" providerId="ADAL" clId="{5C14BA9A-C8CE-4A78-B23A-75368C2A47D9}" dt="2020-09-29T18:27:51.433" v="525" actId="478"/>
          <ac:spMkLst>
            <pc:docMk/>
            <pc:sldMk cId="3355531406" sldId="300"/>
            <ac:spMk id="10" creationId="{3B10EB8D-A419-4B31-9CDA-3538F2642603}"/>
          </ac:spMkLst>
        </pc:spChg>
        <pc:spChg chg="add del">
          <ac:chgData name="Md Kauser Ahmmed" userId="81e39d19-8d5c-4ffe-9a82-20799efac8e0" providerId="ADAL" clId="{5C14BA9A-C8CE-4A78-B23A-75368C2A47D9}" dt="2020-09-25T17:20:42.974" v="183" actId="26606"/>
          <ac:spMkLst>
            <pc:docMk/>
            <pc:sldMk cId="3355531406" sldId="300"/>
            <ac:spMk id="11" creationId="{A4AC5506-6312-4701-8D3C-40187889A947}"/>
          </ac:spMkLst>
        </pc:spChg>
        <pc:spChg chg="add del mod">
          <ac:chgData name="Md Kauser Ahmmed" userId="81e39d19-8d5c-4ffe-9a82-20799efac8e0" providerId="ADAL" clId="{5C14BA9A-C8CE-4A78-B23A-75368C2A47D9}" dt="2020-09-29T18:28:43.339" v="540" actId="478"/>
          <ac:spMkLst>
            <pc:docMk/>
            <pc:sldMk cId="3355531406" sldId="300"/>
            <ac:spMk id="14" creationId="{973ACD8E-356B-444F-8060-AF1D374A6C4E}"/>
          </ac:spMkLst>
        </pc:spChg>
        <pc:spChg chg="add del">
          <ac:chgData name="Md Kauser Ahmmed" userId="81e39d19-8d5c-4ffe-9a82-20799efac8e0" providerId="ADAL" clId="{5C14BA9A-C8CE-4A78-B23A-75368C2A47D9}" dt="2020-09-29T18:28:00.379" v="527" actId="26606"/>
          <ac:spMkLst>
            <pc:docMk/>
            <pc:sldMk cId="3355531406" sldId="300"/>
            <ac:spMk id="16" creationId="{A4AC5506-6312-4701-8D3C-40187889A947}"/>
          </ac:spMkLst>
        </pc:spChg>
        <pc:spChg chg="add">
          <ac:chgData name="Md Kauser Ahmmed" userId="81e39d19-8d5c-4ffe-9a82-20799efac8e0" providerId="ADAL" clId="{5C14BA9A-C8CE-4A78-B23A-75368C2A47D9}" dt="2020-09-29T18:28:00.379" v="527" actId="26606"/>
          <ac:spMkLst>
            <pc:docMk/>
            <pc:sldMk cId="3355531406" sldId="300"/>
            <ac:spMk id="21" creationId="{A4AC5506-6312-4701-8D3C-40187889A947}"/>
          </ac:spMkLst>
        </pc:spChg>
        <pc:graphicFrameChg chg="add del mod modGraphic">
          <ac:chgData name="Md Kauser Ahmmed" userId="81e39d19-8d5c-4ffe-9a82-20799efac8e0" providerId="ADAL" clId="{5C14BA9A-C8CE-4A78-B23A-75368C2A47D9}" dt="2020-09-25T17:20:11.172" v="181" actId="478"/>
          <ac:graphicFrameMkLst>
            <pc:docMk/>
            <pc:sldMk cId="3355531406" sldId="300"/>
            <ac:graphicFrameMk id="4" creationId="{70F0DA3A-8123-445A-8447-58D42D8FA20B}"/>
          </ac:graphicFrameMkLst>
        </pc:graphicFrameChg>
        <pc:graphicFrameChg chg="add del mod modGraphic">
          <ac:chgData name="Md Kauser Ahmmed" userId="81e39d19-8d5c-4ffe-9a82-20799efac8e0" providerId="ADAL" clId="{5C14BA9A-C8CE-4A78-B23A-75368C2A47D9}" dt="2020-09-29T18:27:35.029" v="524" actId="478"/>
          <ac:graphicFrameMkLst>
            <pc:docMk/>
            <pc:sldMk cId="3355531406" sldId="300"/>
            <ac:graphicFrameMk id="7" creationId="{BA08330D-D2E1-4A30-989C-51F8D62B5B47}"/>
          </ac:graphicFrameMkLst>
        </pc:graphicFrameChg>
        <pc:graphicFrameChg chg="add del mod">
          <ac:chgData name="Md Kauser Ahmmed" userId="81e39d19-8d5c-4ffe-9a82-20799efac8e0" providerId="ADAL" clId="{5C14BA9A-C8CE-4A78-B23A-75368C2A47D9}" dt="2020-09-29T18:28:18.144" v="528" actId="478"/>
          <ac:graphicFrameMkLst>
            <pc:docMk/>
            <pc:sldMk cId="3355531406" sldId="300"/>
            <ac:graphicFrameMk id="12" creationId="{04DCFBB1-1CE8-442E-8EB5-F9058355976B}"/>
          </ac:graphicFrameMkLst>
        </pc:graphicFrameChg>
      </pc:sldChg>
      <pc:sldChg chg="addSp delSp modSp add mod setBg">
        <pc:chgData name="Md Kauser Ahmmed" userId="81e39d19-8d5c-4ffe-9a82-20799efac8e0" providerId="ADAL" clId="{5C14BA9A-C8CE-4A78-B23A-75368C2A47D9}" dt="2020-09-29T18:31:09.966" v="643" actId="26606"/>
        <pc:sldMkLst>
          <pc:docMk/>
          <pc:sldMk cId="2562188746" sldId="301"/>
        </pc:sldMkLst>
        <pc:spChg chg="mod">
          <ac:chgData name="Md Kauser Ahmmed" userId="81e39d19-8d5c-4ffe-9a82-20799efac8e0" providerId="ADAL" clId="{5C14BA9A-C8CE-4A78-B23A-75368C2A47D9}" dt="2020-09-25T17:19:59.876" v="180" actId="26606"/>
          <ac:spMkLst>
            <pc:docMk/>
            <pc:sldMk cId="2562188746" sldId="301"/>
            <ac:spMk id="2" creationId="{BF0D2E0A-BA5B-45EB-AC7E-ADCB099618F5}"/>
          </ac:spMkLst>
        </pc:spChg>
        <pc:spChg chg="del">
          <ac:chgData name="Md Kauser Ahmmed" userId="81e39d19-8d5c-4ffe-9a82-20799efac8e0" providerId="ADAL" clId="{5C14BA9A-C8CE-4A78-B23A-75368C2A47D9}" dt="2020-09-25T17:19:55.728" v="179"/>
          <ac:spMkLst>
            <pc:docMk/>
            <pc:sldMk cId="2562188746" sldId="301"/>
            <ac:spMk id="3" creationId="{194AD1A3-6D79-4CB0-8B28-CC2520807666}"/>
          </ac:spMkLst>
        </pc:spChg>
        <pc:spChg chg="add del mod">
          <ac:chgData name="Md Kauser Ahmmed" userId="81e39d19-8d5c-4ffe-9a82-20799efac8e0" providerId="ADAL" clId="{5C14BA9A-C8CE-4A78-B23A-75368C2A47D9}" dt="2020-09-29T18:31:04.942" v="642"/>
          <ac:spMkLst>
            <pc:docMk/>
            <pc:sldMk cId="2562188746" sldId="301"/>
            <ac:spMk id="6" creationId="{BA435B55-1A8C-44E9-AE94-D21E3BCC956F}"/>
          </ac:spMkLst>
        </pc:spChg>
        <pc:spChg chg="add del">
          <ac:chgData name="Md Kauser Ahmmed" userId="81e39d19-8d5c-4ffe-9a82-20799efac8e0" providerId="ADAL" clId="{5C14BA9A-C8CE-4A78-B23A-75368C2A47D9}" dt="2020-09-29T18:31:09.966" v="643" actId="26606"/>
          <ac:spMkLst>
            <pc:docMk/>
            <pc:sldMk cId="2562188746" sldId="301"/>
            <ac:spMk id="9" creationId="{A4AC5506-6312-4701-8D3C-40187889A947}"/>
          </ac:spMkLst>
        </pc:spChg>
        <pc:spChg chg="add">
          <ac:chgData name="Md Kauser Ahmmed" userId="81e39d19-8d5c-4ffe-9a82-20799efac8e0" providerId="ADAL" clId="{5C14BA9A-C8CE-4A78-B23A-75368C2A47D9}" dt="2020-09-29T18:31:09.966" v="643" actId="26606"/>
          <ac:spMkLst>
            <pc:docMk/>
            <pc:sldMk cId="2562188746" sldId="301"/>
            <ac:spMk id="14" creationId="{A4AC5506-6312-4701-8D3C-40187889A947}"/>
          </ac:spMkLst>
        </pc:spChg>
        <pc:graphicFrameChg chg="add del mod modGraphic">
          <ac:chgData name="Md Kauser Ahmmed" userId="81e39d19-8d5c-4ffe-9a82-20799efac8e0" providerId="ADAL" clId="{5C14BA9A-C8CE-4A78-B23A-75368C2A47D9}" dt="2020-09-29T18:30:57.091" v="641" actId="478"/>
          <ac:graphicFrameMkLst>
            <pc:docMk/>
            <pc:sldMk cId="2562188746" sldId="301"/>
            <ac:graphicFrameMk id="4" creationId="{CD809381-783A-48EA-95CD-B570DE60F926}"/>
          </ac:graphicFrameMkLst>
        </pc:graphicFrameChg>
        <pc:graphicFrameChg chg="add mod modGraphic">
          <ac:chgData name="Md Kauser Ahmmed" userId="81e39d19-8d5c-4ffe-9a82-20799efac8e0" providerId="ADAL" clId="{5C14BA9A-C8CE-4A78-B23A-75368C2A47D9}" dt="2020-09-29T18:31:09.966" v="643" actId="26606"/>
          <ac:graphicFrameMkLst>
            <pc:docMk/>
            <pc:sldMk cId="2562188746" sldId="301"/>
            <ac:graphicFrameMk id="7" creationId="{A77F7CA0-96EC-428A-80C9-9CA1A2A81C8A}"/>
          </ac:graphicFrameMkLst>
        </pc:graphicFrameChg>
      </pc:sldChg>
      <pc:sldChg chg="addSp delSp modSp add">
        <pc:chgData name="Md Kauser Ahmmed" userId="81e39d19-8d5c-4ffe-9a82-20799efac8e0" providerId="ADAL" clId="{5C14BA9A-C8CE-4A78-B23A-75368C2A47D9}" dt="2020-09-25T17:26:20.098" v="462" actId="962"/>
        <pc:sldMkLst>
          <pc:docMk/>
          <pc:sldMk cId="2190178290" sldId="302"/>
        </pc:sldMkLst>
        <pc:spChg chg="mod">
          <ac:chgData name="Md Kauser Ahmmed" userId="81e39d19-8d5c-4ffe-9a82-20799efac8e0" providerId="ADAL" clId="{5C14BA9A-C8CE-4A78-B23A-75368C2A47D9}" dt="2020-09-25T17:23:47.622" v="375"/>
          <ac:spMkLst>
            <pc:docMk/>
            <pc:sldMk cId="2190178290" sldId="302"/>
            <ac:spMk id="2" creationId="{3582996C-702B-4A52-970C-965A1D052B59}"/>
          </ac:spMkLst>
        </pc:spChg>
        <pc:spChg chg="del">
          <ac:chgData name="Md Kauser Ahmmed" userId="81e39d19-8d5c-4ffe-9a82-20799efac8e0" providerId="ADAL" clId="{5C14BA9A-C8CE-4A78-B23A-75368C2A47D9}" dt="2020-09-25T17:26:18.503" v="460" actId="931"/>
          <ac:spMkLst>
            <pc:docMk/>
            <pc:sldMk cId="2190178290" sldId="302"/>
            <ac:spMk id="3" creationId="{CF4C7D57-4A1C-48F7-9E73-2F702C41EC92}"/>
          </ac:spMkLst>
        </pc:spChg>
        <pc:picChg chg="add mod">
          <ac:chgData name="Md Kauser Ahmmed" userId="81e39d19-8d5c-4ffe-9a82-20799efac8e0" providerId="ADAL" clId="{5C14BA9A-C8CE-4A78-B23A-75368C2A47D9}" dt="2020-09-25T17:26:20.098" v="462" actId="962"/>
          <ac:picMkLst>
            <pc:docMk/>
            <pc:sldMk cId="2190178290" sldId="302"/>
            <ac:picMk id="5" creationId="{14F4418B-F406-4B99-BECB-8C0AC2D6DB10}"/>
          </ac:picMkLst>
        </pc:picChg>
      </pc:sldChg>
      <pc:sldChg chg="addSp delSp modSp add mod setBg delDesignElem">
        <pc:chgData name="Md Kauser Ahmmed" userId="81e39d19-8d5c-4ffe-9a82-20799efac8e0" providerId="ADAL" clId="{5C14BA9A-C8CE-4A78-B23A-75368C2A47D9}" dt="2020-09-25T17:25:49.798" v="455" actId="26606"/>
        <pc:sldMkLst>
          <pc:docMk/>
          <pc:sldMk cId="3032108613" sldId="303"/>
        </pc:sldMkLst>
        <pc:spChg chg="mod">
          <ac:chgData name="Md Kauser Ahmmed" userId="81e39d19-8d5c-4ffe-9a82-20799efac8e0" providerId="ADAL" clId="{5C14BA9A-C8CE-4A78-B23A-75368C2A47D9}" dt="2020-09-25T17:25:49.798" v="455" actId="26606"/>
          <ac:spMkLst>
            <pc:docMk/>
            <pc:sldMk cId="3032108613" sldId="303"/>
            <ac:spMk id="2" creationId="{45F2AC63-EFDA-4E7C-A71C-7D3EE46A34E8}"/>
          </ac:spMkLst>
        </pc:spChg>
        <pc:spChg chg="add">
          <ac:chgData name="Md Kauser Ahmmed" userId="81e39d19-8d5c-4ffe-9a82-20799efac8e0" providerId="ADAL" clId="{5C14BA9A-C8CE-4A78-B23A-75368C2A47D9}" dt="2020-09-25T17:25:49.798" v="455" actId="26606"/>
          <ac:spMkLst>
            <pc:docMk/>
            <pc:sldMk cId="3032108613" sldId="303"/>
            <ac:spMk id="9" creationId="{53F29798-D584-4792-9B62-3F5F5C36D619}"/>
          </ac:spMkLst>
        </pc:spChg>
        <pc:spChg chg="del">
          <ac:chgData name="Md Kauser Ahmmed" userId="81e39d19-8d5c-4ffe-9a82-20799efac8e0" providerId="ADAL" clId="{5C14BA9A-C8CE-4A78-B23A-75368C2A47D9}" dt="2020-09-25T17:23:57.941" v="377"/>
          <ac:spMkLst>
            <pc:docMk/>
            <pc:sldMk cId="3032108613" sldId="303"/>
            <ac:spMk id="31" creationId="{53F29798-D584-4792-9B62-3F5F5C36D619}"/>
          </ac:spMkLst>
        </pc:spChg>
        <pc:picChg chg="add mod">
          <ac:chgData name="Md Kauser Ahmmed" userId="81e39d19-8d5c-4ffe-9a82-20799efac8e0" providerId="ADAL" clId="{5C14BA9A-C8CE-4A78-B23A-75368C2A47D9}" dt="2020-09-25T17:25:49.798" v="455" actId="26606"/>
          <ac:picMkLst>
            <pc:docMk/>
            <pc:sldMk cId="3032108613" sldId="303"/>
            <ac:picMk id="4" creationId="{291D89DB-3736-491B-A50D-0377DC78E686}"/>
          </ac:picMkLst>
        </pc:picChg>
      </pc:sldChg>
      <pc:sldChg chg="addSp delSp modSp add">
        <pc:chgData name="Md Kauser Ahmmed" userId="81e39d19-8d5c-4ffe-9a82-20799efac8e0" providerId="ADAL" clId="{5C14BA9A-C8CE-4A78-B23A-75368C2A47D9}" dt="2020-09-25T17:26:37.269" v="465" actId="962"/>
        <pc:sldMkLst>
          <pc:docMk/>
          <pc:sldMk cId="4221904560" sldId="304"/>
        </pc:sldMkLst>
        <pc:spChg chg="mod">
          <ac:chgData name="Md Kauser Ahmmed" userId="81e39d19-8d5c-4ffe-9a82-20799efac8e0" providerId="ADAL" clId="{5C14BA9A-C8CE-4A78-B23A-75368C2A47D9}" dt="2020-09-25T17:24:26.239" v="408" actId="20577"/>
          <ac:spMkLst>
            <pc:docMk/>
            <pc:sldMk cId="4221904560" sldId="304"/>
            <ac:spMk id="2" creationId="{3582996C-702B-4A52-970C-965A1D052B59}"/>
          </ac:spMkLst>
        </pc:spChg>
        <pc:spChg chg="del">
          <ac:chgData name="Md Kauser Ahmmed" userId="81e39d19-8d5c-4ffe-9a82-20799efac8e0" providerId="ADAL" clId="{5C14BA9A-C8CE-4A78-B23A-75368C2A47D9}" dt="2020-09-25T17:26:36.075" v="463" actId="931"/>
          <ac:spMkLst>
            <pc:docMk/>
            <pc:sldMk cId="4221904560" sldId="304"/>
            <ac:spMk id="3" creationId="{CF4C7D57-4A1C-48F7-9E73-2F702C41EC92}"/>
          </ac:spMkLst>
        </pc:spChg>
        <pc:picChg chg="add mod">
          <ac:chgData name="Md Kauser Ahmmed" userId="81e39d19-8d5c-4ffe-9a82-20799efac8e0" providerId="ADAL" clId="{5C14BA9A-C8CE-4A78-B23A-75368C2A47D9}" dt="2020-09-25T17:26:37.269" v="465" actId="962"/>
          <ac:picMkLst>
            <pc:docMk/>
            <pc:sldMk cId="4221904560" sldId="304"/>
            <ac:picMk id="5" creationId="{02F2B91D-8E79-4034-80D5-96C24CF88029}"/>
          </ac:picMkLst>
        </pc:picChg>
      </pc:sldChg>
      <pc:sldChg chg="addSp delSp add del setBg delDesignElem">
        <pc:chgData name="Md Kauser Ahmmed" userId="81e39d19-8d5c-4ffe-9a82-20799efac8e0" providerId="ADAL" clId="{5C14BA9A-C8CE-4A78-B23A-75368C2A47D9}" dt="2020-09-25T17:24:16.364" v="401"/>
        <pc:sldMkLst>
          <pc:docMk/>
          <pc:sldMk cId="1004701252" sldId="305"/>
        </pc:sldMkLst>
        <pc:spChg chg="add del">
          <ac:chgData name="Md Kauser Ahmmed" userId="81e39d19-8d5c-4ffe-9a82-20799efac8e0" providerId="ADAL" clId="{5C14BA9A-C8CE-4A78-B23A-75368C2A47D9}" dt="2020-09-25T17:24:16.364" v="401"/>
          <ac:spMkLst>
            <pc:docMk/>
            <pc:sldMk cId="1004701252" sldId="305"/>
            <ac:spMk id="31" creationId="{53F29798-D584-4792-9B62-3F5F5C36D619}"/>
          </ac:spMkLst>
        </pc:spChg>
      </pc:sldChg>
      <pc:sldChg chg="addSp delSp modSp add mod setBg delDesignElem">
        <pc:chgData name="Md Kauser Ahmmed" userId="81e39d19-8d5c-4ffe-9a82-20799efac8e0" providerId="ADAL" clId="{5C14BA9A-C8CE-4A78-B23A-75368C2A47D9}" dt="2020-09-25T17:26:02.481" v="459" actId="26606"/>
        <pc:sldMkLst>
          <pc:docMk/>
          <pc:sldMk cId="3182150335" sldId="305"/>
        </pc:sldMkLst>
        <pc:spChg chg="mod">
          <ac:chgData name="Md Kauser Ahmmed" userId="81e39d19-8d5c-4ffe-9a82-20799efac8e0" providerId="ADAL" clId="{5C14BA9A-C8CE-4A78-B23A-75368C2A47D9}" dt="2020-09-25T17:26:02.481" v="459" actId="26606"/>
          <ac:spMkLst>
            <pc:docMk/>
            <pc:sldMk cId="3182150335" sldId="305"/>
            <ac:spMk id="2" creationId="{45F2AC63-EFDA-4E7C-A71C-7D3EE46A34E8}"/>
          </ac:spMkLst>
        </pc:spChg>
        <pc:spChg chg="add">
          <ac:chgData name="Md Kauser Ahmmed" userId="81e39d19-8d5c-4ffe-9a82-20799efac8e0" providerId="ADAL" clId="{5C14BA9A-C8CE-4A78-B23A-75368C2A47D9}" dt="2020-09-25T17:26:02.481" v="459" actId="26606"/>
          <ac:spMkLst>
            <pc:docMk/>
            <pc:sldMk cId="3182150335" sldId="305"/>
            <ac:spMk id="9" creationId="{53F29798-D584-4792-9B62-3F5F5C36D619}"/>
          </ac:spMkLst>
        </pc:spChg>
        <pc:spChg chg="del">
          <ac:chgData name="Md Kauser Ahmmed" userId="81e39d19-8d5c-4ffe-9a82-20799efac8e0" providerId="ADAL" clId="{5C14BA9A-C8CE-4A78-B23A-75368C2A47D9}" dt="2020-09-25T17:24:32.510" v="410"/>
          <ac:spMkLst>
            <pc:docMk/>
            <pc:sldMk cId="3182150335" sldId="305"/>
            <ac:spMk id="31" creationId="{53F29798-D584-4792-9B62-3F5F5C36D619}"/>
          </ac:spMkLst>
        </pc:spChg>
        <pc:picChg chg="add mod">
          <ac:chgData name="Md Kauser Ahmmed" userId="81e39d19-8d5c-4ffe-9a82-20799efac8e0" providerId="ADAL" clId="{5C14BA9A-C8CE-4A78-B23A-75368C2A47D9}" dt="2020-09-25T17:26:02.481" v="459" actId="26606"/>
          <ac:picMkLst>
            <pc:docMk/>
            <pc:sldMk cId="3182150335" sldId="305"/>
            <ac:picMk id="4" creationId="{F793C232-B467-4073-8C74-9D14DDA15553}"/>
          </ac:picMkLst>
        </pc:picChg>
      </pc:sldChg>
      <pc:sldChg chg="addSp delSp modSp add">
        <pc:chgData name="Md Kauser Ahmmed" userId="81e39d19-8d5c-4ffe-9a82-20799efac8e0" providerId="ADAL" clId="{5C14BA9A-C8CE-4A78-B23A-75368C2A47D9}" dt="2020-09-25T17:26:49.725" v="468" actId="962"/>
        <pc:sldMkLst>
          <pc:docMk/>
          <pc:sldMk cId="1280901710" sldId="306"/>
        </pc:sldMkLst>
        <pc:spChg chg="mod">
          <ac:chgData name="Md Kauser Ahmmed" userId="81e39d19-8d5c-4ffe-9a82-20799efac8e0" providerId="ADAL" clId="{5C14BA9A-C8CE-4A78-B23A-75368C2A47D9}" dt="2020-09-25T17:24:49.080" v="442" actId="20577"/>
          <ac:spMkLst>
            <pc:docMk/>
            <pc:sldMk cId="1280901710" sldId="306"/>
            <ac:spMk id="2" creationId="{3582996C-702B-4A52-970C-965A1D052B59}"/>
          </ac:spMkLst>
        </pc:spChg>
        <pc:spChg chg="del">
          <ac:chgData name="Md Kauser Ahmmed" userId="81e39d19-8d5c-4ffe-9a82-20799efac8e0" providerId="ADAL" clId="{5C14BA9A-C8CE-4A78-B23A-75368C2A47D9}" dt="2020-09-25T17:26:48.324" v="466" actId="931"/>
          <ac:spMkLst>
            <pc:docMk/>
            <pc:sldMk cId="1280901710" sldId="306"/>
            <ac:spMk id="3" creationId="{CF4C7D57-4A1C-48F7-9E73-2F702C41EC92}"/>
          </ac:spMkLst>
        </pc:spChg>
        <pc:picChg chg="add mod">
          <ac:chgData name="Md Kauser Ahmmed" userId="81e39d19-8d5c-4ffe-9a82-20799efac8e0" providerId="ADAL" clId="{5C14BA9A-C8CE-4A78-B23A-75368C2A47D9}" dt="2020-09-25T17:26:49.725" v="468" actId="962"/>
          <ac:picMkLst>
            <pc:docMk/>
            <pc:sldMk cId="1280901710" sldId="306"/>
            <ac:picMk id="5" creationId="{575F3D0F-12A0-4423-8A76-9157E798098D}"/>
          </ac:picMkLst>
        </pc:picChg>
      </pc:sldChg>
      <pc:sldChg chg="add del">
        <pc:chgData name="Md Kauser Ahmmed" userId="81e39d19-8d5c-4ffe-9a82-20799efac8e0" providerId="ADAL" clId="{5C14BA9A-C8CE-4A78-B23A-75368C2A47D9}" dt="2020-09-25T17:24:16.364" v="401"/>
        <pc:sldMkLst>
          <pc:docMk/>
          <pc:sldMk cId="3123929749" sldId="306"/>
        </pc:sldMkLst>
      </pc:sldChg>
      <pc:sldChg chg="addSp delSp modSp add mod setBg">
        <pc:chgData name="Md Kauser Ahmmed" userId="81e39d19-8d5c-4ffe-9a82-20799efac8e0" providerId="ADAL" clId="{5C14BA9A-C8CE-4A78-B23A-75368C2A47D9}" dt="2020-09-29T18:26:59.995" v="523" actId="20577"/>
        <pc:sldMkLst>
          <pc:docMk/>
          <pc:sldMk cId="131798486" sldId="307"/>
        </pc:sldMkLst>
        <pc:spChg chg="mod">
          <ac:chgData name="Md Kauser Ahmmed" userId="81e39d19-8d5c-4ffe-9a82-20799efac8e0" providerId="ADAL" clId="{5C14BA9A-C8CE-4A78-B23A-75368C2A47D9}" dt="2020-09-29T18:26:59.995" v="523" actId="20577"/>
          <ac:spMkLst>
            <pc:docMk/>
            <pc:sldMk cId="131798486" sldId="307"/>
            <ac:spMk id="2" creationId="{1BC18129-8726-4D9F-9222-FFE0E4A21172}"/>
          </ac:spMkLst>
        </pc:spChg>
        <pc:spChg chg="del">
          <ac:chgData name="Md Kauser Ahmmed" userId="81e39d19-8d5c-4ffe-9a82-20799efac8e0" providerId="ADAL" clId="{5C14BA9A-C8CE-4A78-B23A-75368C2A47D9}" dt="2020-09-29T18:26:35.920" v="517" actId="478"/>
          <ac:spMkLst>
            <pc:docMk/>
            <pc:sldMk cId="131798486" sldId="307"/>
            <ac:spMk id="3" creationId="{3ABE16C5-5A75-4C7E-936A-500A3CE3F14C}"/>
          </ac:spMkLst>
        </pc:spChg>
        <pc:spChg chg="add">
          <ac:chgData name="Md Kauser Ahmmed" userId="81e39d19-8d5c-4ffe-9a82-20799efac8e0" providerId="ADAL" clId="{5C14BA9A-C8CE-4A78-B23A-75368C2A47D9}" dt="2020-09-29T18:26:44.973" v="519" actId="26606"/>
          <ac:spMkLst>
            <pc:docMk/>
            <pc:sldMk cId="131798486" sldId="307"/>
            <ac:spMk id="9" creationId="{A4AC5506-6312-4701-8D3C-40187889A947}"/>
          </ac:spMkLst>
        </pc:spChg>
        <pc:graphicFrameChg chg="add mod modGraphic">
          <ac:chgData name="Md Kauser Ahmmed" userId="81e39d19-8d5c-4ffe-9a82-20799efac8e0" providerId="ADAL" clId="{5C14BA9A-C8CE-4A78-B23A-75368C2A47D9}" dt="2020-09-29T18:26:44.973" v="519" actId="26606"/>
          <ac:graphicFrameMkLst>
            <pc:docMk/>
            <pc:sldMk cId="131798486" sldId="307"/>
            <ac:graphicFrameMk id="4" creationId="{D558C94D-B660-485C-B424-CA480C09948C}"/>
          </ac:graphicFrameMkLst>
        </pc:graphicFrameChg>
      </pc:sldChg>
      <pc:sldChg chg="modSp add del">
        <pc:chgData name="Md Kauser Ahmmed" userId="81e39d19-8d5c-4ffe-9a82-20799efac8e0" providerId="ADAL" clId="{5C14BA9A-C8CE-4A78-B23A-75368C2A47D9}" dt="2020-09-29T18:29:25" v="572"/>
        <pc:sldMkLst>
          <pc:docMk/>
          <pc:sldMk cId="1894660145" sldId="308"/>
        </pc:sldMkLst>
        <pc:spChg chg="mod">
          <ac:chgData name="Md Kauser Ahmmed" userId="81e39d19-8d5c-4ffe-9a82-20799efac8e0" providerId="ADAL" clId="{5C14BA9A-C8CE-4A78-B23A-75368C2A47D9}" dt="2020-09-29T18:29:24.100" v="571" actId="20577"/>
          <ac:spMkLst>
            <pc:docMk/>
            <pc:sldMk cId="1894660145" sldId="308"/>
            <ac:spMk id="2" creationId="{C7E857BD-1888-4ECD-9502-50AB62648FC9}"/>
          </ac:spMkLst>
        </pc:spChg>
      </pc:sldChg>
      <pc:sldChg chg="addSp delSp modSp add mod setBg modNotesTx">
        <pc:chgData name="Md Kauser Ahmmed" userId="81e39d19-8d5c-4ffe-9a82-20799efac8e0" providerId="ADAL" clId="{5C14BA9A-C8CE-4A78-B23A-75368C2A47D9}" dt="2020-09-29T18:56:50.064" v="1449" actId="20577"/>
        <pc:sldMkLst>
          <pc:docMk/>
          <pc:sldMk cId="2927506317" sldId="308"/>
        </pc:sldMkLst>
        <pc:spChg chg="mod">
          <ac:chgData name="Md Kauser Ahmmed" userId="81e39d19-8d5c-4ffe-9a82-20799efac8e0" providerId="ADAL" clId="{5C14BA9A-C8CE-4A78-B23A-75368C2A47D9}" dt="2020-09-29T18:30:18.384" v="640" actId="26606"/>
          <ac:spMkLst>
            <pc:docMk/>
            <pc:sldMk cId="2927506317" sldId="308"/>
            <ac:spMk id="2" creationId="{6D0A4C98-A27D-48E8-897A-1074D73A2DAD}"/>
          </ac:spMkLst>
        </pc:spChg>
        <pc:spChg chg="del">
          <ac:chgData name="Md Kauser Ahmmed" userId="81e39d19-8d5c-4ffe-9a82-20799efac8e0" providerId="ADAL" clId="{5C14BA9A-C8CE-4A78-B23A-75368C2A47D9}" dt="2020-09-29T18:29:56.604" v="639"/>
          <ac:spMkLst>
            <pc:docMk/>
            <pc:sldMk cId="2927506317" sldId="308"/>
            <ac:spMk id="3" creationId="{1C492BD9-2586-47DB-8069-CB441DBCC083}"/>
          </ac:spMkLst>
        </pc:spChg>
        <pc:spChg chg="add del">
          <ac:chgData name="Md Kauser Ahmmed" userId="81e39d19-8d5c-4ffe-9a82-20799efac8e0" providerId="ADAL" clId="{5C14BA9A-C8CE-4A78-B23A-75368C2A47D9}" dt="2020-09-29T18:31:46.130" v="644" actId="26606"/>
          <ac:spMkLst>
            <pc:docMk/>
            <pc:sldMk cId="2927506317" sldId="308"/>
            <ac:spMk id="9" creationId="{A4AC5506-6312-4701-8D3C-40187889A947}"/>
          </ac:spMkLst>
        </pc:spChg>
        <pc:spChg chg="add">
          <ac:chgData name="Md Kauser Ahmmed" userId="81e39d19-8d5c-4ffe-9a82-20799efac8e0" providerId="ADAL" clId="{5C14BA9A-C8CE-4A78-B23A-75368C2A47D9}" dt="2020-09-29T18:31:46.130" v="644" actId="26606"/>
          <ac:spMkLst>
            <pc:docMk/>
            <pc:sldMk cId="2927506317" sldId="308"/>
            <ac:spMk id="14" creationId="{A4AC5506-6312-4701-8D3C-40187889A947}"/>
          </ac:spMkLst>
        </pc:spChg>
        <pc:graphicFrameChg chg="add mod modGraphic">
          <ac:chgData name="Md Kauser Ahmmed" userId="81e39d19-8d5c-4ffe-9a82-20799efac8e0" providerId="ADAL" clId="{5C14BA9A-C8CE-4A78-B23A-75368C2A47D9}" dt="2020-09-29T18:31:46.130" v="644" actId="26606"/>
          <ac:graphicFrameMkLst>
            <pc:docMk/>
            <pc:sldMk cId="2927506317" sldId="308"/>
            <ac:graphicFrameMk id="4" creationId="{EE841B55-9E0D-412C-ABA5-ABA258703108}"/>
          </ac:graphicFrameMkLst>
        </pc:graphicFrameChg>
      </pc:sldChg>
      <pc:sldChg chg="modSp add del">
        <pc:chgData name="Md Kauser Ahmmed" userId="81e39d19-8d5c-4ffe-9a82-20799efac8e0" providerId="ADAL" clId="{5C14BA9A-C8CE-4A78-B23A-75368C2A47D9}" dt="2020-09-29T18:28:40.319" v="538"/>
        <pc:sldMkLst>
          <pc:docMk/>
          <pc:sldMk cId="3662683329" sldId="308"/>
        </pc:sldMkLst>
        <pc:spChg chg="mod">
          <ac:chgData name="Md Kauser Ahmmed" userId="81e39d19-8d5c-4ffe-9a82-20799efac8e0" providerId="ADAL" clId="{5C14BA9A-C8CE-4A78-B23A-75368C2A47D9}" dt="2020-09-29T18:28:39.635" v="537" actId="20577"/>
          <ac:spMkLst>
            <pc:docMk/>
            <pc:sldMk cId="3662683329" sldId="308"/>
            <ac:spMk id="2" creationId="{21B8D2C4-1222-4B39-A63E-E0330D421FCA}"/>
          </ac:spMkLst>
        </pc:spChg>
      </pc:sldChg>
    </pc:docChg>
  </pc:docChgLst>
  <pc:docChgLst>
    <pc:chgData name="Md Kauser Ahmmed" userId="81e39d19-8d5c-4ffe-9a82-20799efac8e0" providerId="ADAL" clId="{30EBAA48-D00D-436C-B3AC-B0E7F62EC0CE}"/>
    <pc:docChg chg="undo custSel mod addSld delSld modSld">
      <pc:chgData name="Md Kauser Ahmmed" userId="81e39d19-8d5c-4ffe-9a82-20799efac8e0" providerId="ADAL" clId="{30EBAA48-D00D-436C-B3AC-B0E7F62EC0CE}" dt="2020-09-04T17:27:46.801" v="1828" actId="20577"/>
      <pc:docMkLst>
        <pc:docMk/>
      </pc:docMkLst>
      <pc:sldChg chg="modSp">
        <pc:chgData name="Md Kauser Ahmmed" userId="81e39d19-8d5c-4ffe-9a82-20799efac8e0" providerId="ADAL" clId="{30EBAA48-D00D-436C-B3AC-B0E7F62EC0CE}" dt="2020-09-04T17:19:17.712" v="1550" actId="20577"/>
        <pc:sldMkLst>
          <pc:docMk/>
          <pc:sldMk cId="1659930921" sldId="256"/>
        </pc:sldMkLst>
        <pc:spChg chg="mod">
          <ac:chgData name="Md Kauser Ahmmed" userId="81e39d19-8d5c-4ffe-9a82-20799efac8e0" providerId="ADAL" clId="{30EBAA48-D00D-436C-B3AC-B0E7F62EC0CE}" dt="2020-09-04T17:07:28.281" v="672" actId="20577"/>
          <ac:spMkLst>
            <pc:docMk/>
            <pc:sldMk cId="1659930921" sldId="256"/>
            <ac:spMk id="5" creationId="{16BADCCF-8A79-4BE7-9453-DA10015FD92C}"/>
          </ac:spMkLst>
        </pc:spChg>
        <pc:spChg chg="mod">
          <ac:chgData name="Md Kauser Ahmmed" userId="81e39d19-8d5c-4ffe-9a82-20799efac8e0" providerId="ADAL" clId="{30EBAA48-D00D-436C-B3AC-B0E7F62EC0CE}" dt="2020-09-04T17:19:17.712" v="1550" actId="20577"/>
          <ac:spMkLst>
            <pc:docMk/>
            <pc:sldMk cId="1659930921" sldId="256"/>
            <ac:spMk id="6" creationId="{1EEBDA52-BE46-433D-AB6E-4D2949F916FF}"/>
          </ac:spMkLst>
        </pc:spChg>
      </pc:sldChg>
      <pc:sldChg chg="addSp delSp modSp">
        <pc:chgData name="Md Kauser Ahmmed" userId="81e39d19-8d5c-4ffe-9a82-20799efac8e0" providerId="ADAL" clId="{30EBAA48-D00D-436C-B3AC-B0E7F62EC0CE}" dt="2020-09-04T17:06:27.336" v="625" actId="1076"/>
        <pc:sldMkLst>
          <pc:docMk/>
          <pc:sldMk cId="4056875156" sldId="259"/>
        </pc:sldMkLst>
        <pc:spChg chg="mod">
          <ac:chgData name="Md Kauser Ahmmed" userId="81e39d19-8d5c-4ffe-9a82-20799efac8e0" providerId="ADAL" clId="{30EBAA48-D00D-436C-B3AC-B0E7F62EC0CE}" dt="2020-09-04T17:05:11.935" v="619" actId="1035"/>
          <ac:spMkLst>
            <pc:docMk/>
            <pc:sldMk cId="4056875156" sldId="259"/>
            <ac:spMk id="2" creationId="{45F2AC63-EFDA-4E7C-A71C-7D3EE46A34E8}"/>
          </ac:spMkLst>
        </pc:spChg>
        <pc:spChg chg="mod">
          <ac:chgData name="Md Kauser Ahmmed" userId="81e39d19-8d5c-4ffe-9a82-20799efac8e0" providerId="ADAL" clId="{30EBAA48-D00D-436C-B3AC-B0E7F62EC0CE}" dt="2020-09-04T17:05:00.355" v="607" actId="20577"/>
          <ac:spMkLst>
            <pc:docMk/>
            <pc:sldMk cId="4056875156" sldId="259"/>
            <ac:spMk id="5" creationId="{3B3F8C9C-33C8-4308-AE5B-78786A407AED}"/>
          </ac:spMkLst>
        </pc:spChg>
        <pc:graphicFrameChg chg="del">
          <ac:chgData name="Md Kauser Ahmmed" userId="81e39d19-8d5c-4ffe-9a82-20799efac8e0" providerId="ADAL" clId="{30EBAA48-D00D-436C-B3AC-B0E7F62EC0CE}" dt="2020-09-04T17:03:47.949" v="309" actId="478"/>
          <ac:graphicFrameMkLst>
            <pc:docMk/>
            <pc:sldMk cId="4056875156" sldId="259"/>
            <ac:graphicFrameMk id="3" creationId="{D12EED76-112D-46B0-A106-5896D41AC26E}"/>
          </ac:graphicFrameMkLst>
        </pc:graphicFrameChg>
        <pc:picChg chg="add mod">
          <ac:chgData name="Md Kauser Ahmmed" userId="81e39d19-8d5c-4ffe-9a82-20799efac8e0" providerId="ADAL" clId="{30EBAA48-D00D-436C-B3AC-B0E7F62EC0CE}" dt="2020-09-04T17:06:27.336" v="625" actId="1076"/>
          <ac:picMkLst>
            <pc:docMk/>
            <pc:sldMk cId="4056875156" sldId="259"/>
            <ac:picMk id="6" creationId="{857A0EE1-9F4D-40BE-A91D-315A0B1C9A51}"/>
          </ac:picMkLst>
        </pc:picChg>
      </pc:sldChg>
      <pc:sldChg chg="modSp">
        <pc:chgData name="Md Kauser Ahmmed" userId="81e39d19-8d5c-4ffe-9a82-20799efac8e0" providerId="ADAL" clId="{30EBAA48-D00D-436C-B3AC-B0E7F62EC0CE}" dt="2020-09-04T17:00:46.719" v="19" actId="20577"/>
        <pc:sldMkLst>
          <pc:docMk/>
          <pc:sldMk cId="1010047731" sldId="271"/>
        </pc:sldMkLst>
        <pc:spChg chg="mod">
          <ac:chgData name="Md Kauser Ahmmed" userId="81e39d19-8d5c-4ffe-9a82-20799efac8e0" providerId="ADAL" clId="{30EBAA48-D00D-436C-B3AC-B0E7F62EC0CE}" dt="2020-09-04T17:00:46.719" v="19" actId="20577"/>
          <ac:spMkLst>
            <pc:docMk/>
            <pc:sldMk cId="1010047731" sldId="271"/>
            <ac:spMk id="3" creationId="{771893B1-979C-4E59-951A-F29EB496A9C1}"/>
          </ac:spMkLst>
        </pc:spChg>
      </pc:sldChg>
      <pc:sldChg chg="del">
        <pc:chgData name="Md Kauser Ahmmed" userId="81e39d19-8d5c-4ffe-9a82-20799efac8e0" providerId="ADAL" clId="{30EBAA48-D00D-436C-B3AC-B0E7F62EC0CE}" dt="2020-09-04T17:25:28.585" v="1702" actId="2696"/>
        <pc:sldMkLst>
          <pc:docMk/>
          <pc:sldMk cId="1319027720" sldId="277"/>
        </pc:sldMkLst>
      </pc:sldChg>
      <pc:sldChg chg="addSp delSp modSp">
        <pc:chgData name="Md Kauser Ahmmed" userId="81e39d19-8d5c-4ffe-9a82-20799efac8e0" providerId="ADAL" clId="{30EBAA48-D00D-436C-B3AC-B0E7F62EC0CE}" dt="2020-09-04T17:27:46.801" v="1828" actId="20577"/>
        <pc:sldMkLst>
          <pc:docMk/>
          <pc:sldMk cId="1891870474" sldId="284"/>
        </pc:sldMkLst>
        <pc:spChg chg="mod">
          <ac:chgData name="Md Kauser Ahmmed" userId="81e39d19-8d5c-4ffe-9a82-20799efac8e0" providerId="ADAL" clId="{30EBAA48-D00D-436C-B3AC-B0E7F62EC0CE}" dt="2020-09-04T17:23:39.767" v="1602" actId="26606"/>
          <ac:spMkLst>
            <pc:docMk/>
            <pc:sldMk cId="1891870474" sldId="284"/>
            <ac:spMk id="2" creationId="{1706FC24-AA1D-4CDE-A461-17789365CC0D}"/>
          </ac:spMkLst>
        </pc:spChg>
        <pc:spChg chg="add mod">
          <ac:chgData name="Md Kauser Ahmmed" userId="81e39d19-8d5c-4ffe-9a82-20799efac8e0" providerId="ADAL" clId="{30EBAA48-D00D-436C-B3AC-B0E7F62EC0CE}" dt="2020-09-04T17:27:46.801" v="1828" actId="20577"/>
          <ac:spMkLst>
            <pc:docMk/>
            <pc:sldMk cId="1891870474" sldId="284"/>
            <ac:spMk id="5" creationId="{C94B69E8-D3E4-4987-BA3F-9A628ECE23B0}"/>
          </ac:spMkLst>
        </pc:spChg>
        <pc:spChg chg="del">
          <ac:chgData name="Md Kauser Ahmmed" userId="81e39d19-8d5c-4ffe-9a82-20799efac8e0" providerId="ADAL" clId="{30EBAA48-D00D-436C-B3AC-B0E7F62EC0CE}" dt="2020-09-04T17:23:39.767" v="1602" actId="26606"/>
          <ac:spMkLst>
            <pc:docMk/>
            <pc:sldMk cId="1891870474" sldId="284"/>
            <ac:spMk id="11" creationId="{594D6AA1-A0E1-45F9-8E25-BAB8092293CC}"/>
          </ac:spMkLst>
        </pc:spChg>
        <pc:spChg chg="add">
          <ac:chgData name="Md Kauser Ahmmed" userId="81e39d19-8d5c-4ffe-9a82-20799efac8e0" providerId="ADAL" clId="{30EBAA48-D00D-436C-B3AC-B0E7F62EC0CE}" dt="2020-09-04T17:23:39.767" v="1602" actId="26606"/>
          <ac:spMkLst>
            <pc:docMk/>
            <pc:sldMk cId="1891870474" sldId="284"/>
            <ac:spMk id="13" creationId="{53F29798-D584-4792-9B62-3F5F5C36D619}"/>
          </ac:spMkLst>
        </pc:spChg>
        <pc:spChg chg="del">
          <ac:chgData name="Md Kauser Ahmmed" userId="81e39d19-8d5c-4ffe-9a82-20799efac8e0" providerId="ADAL" clId="{30EBAA48-D00D-436C-B3AC-B0E7F62EC0CE}" dt="2020-09-04T17:20:36.365" v="1585" actId="478"/>
          <ac:spMkLst>
            <pc:docMk/>
            <pc:sldMk cId="1891870474" sldId="284"/>
            <ac:spMk id="15" creationId="{3A0FE97A-9B86-4A94-BFB9-CF69866376F5}"/>
          </ac:spMkLst>
        </pc:spChg>
        <pc:graphicFrameChg chg="del">
          <ac:chgData name="Md Kauser Ahmmed" userId="81e39d19-8d5c-4ffe-9a82-20799efac8e0" providerId="ADAL" clId="{30EBAA48-D00D-436C-B3AC-B0E7F62EC0CE}" dt="2020-09-04T17:20:33.302" v="1584" actId="478"/>
          <ac:graphicFrameMkLst>
            <pc:docMk/>
            <pc:sldMk cId="1891870474" sldId="284"/>
            <ac:graphicFrameMk id="6" creationId="{6BEC8AE8-700F-4481-99AE-0B23D2F93E1E}"/>
          </ac:graphicFrameMkLst>
        </pc:graphicFrameChg>
        <pc:picChg chg="add mod">
          <ac:chgData name="Md Kauser Ahmmed" userId="81e39d19-8d5c-4ffe-9a82-20799efac8e0" providerId="ADAL" clId="{30EBAA48-D00D-436C-B3AC-B0E7F62EC0CE}" dt="2020-09-04T17:23:44.210" v="1603" actId="1076"/>
          <ac:picMkLst>
            <pc:docMk/>
            <pc:sldMk cId="1891870474" sldId="284"/>
            <ac:picMk id="4" creationId="{9E4A5E19-FA61-498A-A0DC-E8D60EF47F0F}"/>
          </ac:picMkLst>
        </pc:picChg>
      </pc:sldChg>
      <pc:sldChg chg="del">
        <pc:chgData name="Md Kauser Ahmmed" userId="81e39d19-8d5c-4ffe-9a82-20799efac8e0" providerId="ADAL" clId="{30EBAA48-D00D-436C-B3AC-B0E7F62EC0CE}" dt="2020-09-04T17:25:28.597" v="1703" actId="2696"/>
        <pc:sldMkLst>
          <pc:docMk/>
          <pc:sldMk cId="3272573321" sldId="285"/>
        </pc:sldMkLst>
      </pc:sldChg>
      <pc:sldChg chg="modSp add">
        <pc:chgData name="Md Kauser Ahmmed" userId="81e39d19-8d5c-4ffe-9a82-20799efac8e0" providerId="ADAL" clId="{30EBAA48-D00D-436C-B3AC-B0E7F62EC0CE}" dt="2020-09-04T17:19:45.093" v="1555" actId="20577"/>
        <pc:sldMkLst>
          <pc:docMk/>
          <pc:sldMk cId="4065790106" sldId="286"/>
        </pc:sldMkLst>
        <pc:spChg chg="mod">
          <ac:chgData name="Md Kauser Ahmmed" userId="81e39d19-8d5c-4ffe-9a82-20799efac8e0" providerId="ADAL" clId="{30EBAA48-D00D-436C-B3AC-B0E7F62EC0CE}" dt="2020-09-04T17:19:45.093" v="1555" actId="20577"/>
          <ac:spMkLst>
            <pc:docMk/>
            <pc:sldMk cId="4065790106" sldId="286"/>
            <ac:spMk id="6" creationId="{1EEBDA52-BE46-433D-AB6E-4D2949F916FF}"/>
          </ac:spMkLst>
        </pc:spChg>
      </pc:sldChg>
      <pc:sldChg chg="modSp add">
        <pc:chgData name="Md Kauser Ahmmed" userId="81e39d19-8d5c-4ffe-9a82-20799efac8e0" providerId="ADAL" clId="{30EBAA48-D00D-436C-B3AC-B0E7F62EC0CE}" dt="2020-09-04T17:20:04.603" v="1561" actId="207"/>
        <pc:sldMkLst>
          <pc:docMk/>
          <pc:sldMk cId="4210391493" sldId="287"/>
        </pc:sldMkLst>
        <pc:spChg chg="mod">
          <ac:chgData name="Md Kauser Ahmmed" userId="81e39d19-8d5c-4ffe-9a82-20799efac8e0" providerId="ADAL" clId="{30EBAA48-D00D-436C-B3AC-B0E7F62EC0CE}" dt="2020-09-04T17:20:04.603" v="1561" actId="207"/>
          <ac:spMkLst>
            <pc:docMk/>
            <pc:sldMk cId="4210391493" sldId="287"/>
            <ac:spMk id="6" creationId="{1EEBDA52-BE46-433D-AB6E-4D2949F916FF}"/>
          </ac:spMkLst>
        </pc:spChg>
      </pc:sldChg>
      <pc:sldChg chg="modSp add">
        <pc:chgData name="Md Kauser Ahmmed" userId="81e39d19-8d5c-4ffe-9a82-20799efac8e0" providerId="ADAL" clId="{30EBAA48-D00D-436C-B3AC-B0E7F62EC0CE}" dt="2020-09-04T17:18:12.227" v="1503" actId="57"/>
        <pc:sldMkLst>
          <pc:docMk/>
          <pc:sldMk cId="3020027435" sldId="288"/>
        </pc:sldMkLst>
        <pc:spChg chg="mod">
          <ac:chgData name="Md Kauser Ahmmed" userId="81e39d19-8d5c-4ffe-9a82-20799efac8e0" providerId="ADAL" clId="{30EBAA48-D00D-436C-B3AC-B0E7F62EC0CE}" dt="2020-09-04T17:08:23.476" v="695" actId="20577"/>
          <ac:spMkLst>
            <pc:docMk/>
            <pc:sldMk cId="3020027435" sldId="288"/>
            <ac:spMk id="2" creationId="{11C6F554-558A-4032-B80E-4A49925BBC1F}"/>
          </ac:spMkLst>
        </pc:spChg>
        <pc:spChg chg="mod">
          <ac:chgData name="Md Kauser Ahmmed" userId="81e39d19-8d5c-4ffe-9a82-20799efac8e0" providerId="ADAL" clId="{30EBAA48-D00D-436C-B3AC-B0E7F62EC0CE}" dt="2020-09-04T17:18:12.227" v="1503" actId="57"/>
          <ac:spMkLst>
            <pc:docMk/>
            <pc:sldMk cId="3020027435" sldId="288"/>
            <ac:spMk id="3" creationId="{FFBD79E3-1E6C-466C-9014-4AD4B20A9108}"/>
          </ac:spMkLst>
        </pc:spChg>
      </pc:sldChg>
    </pc:docChg>
  </pc:docChgLst>
  <pc:docChgLst>
    <pc:chgData name="Md Kauser Ahmmed" userId="81e39d19-8d5c-4ffe-9a82-20799efac8e0" providerId="ADAL" clId="{7D08CCF5-22C4-48DA-9D9F-37A90B395005}"/>
    <pc:docChg chg="undo custSel addSld delSld modSld">
      <pc:chgData name="Md Kauser Ahmmed" userId="81e39d19-8d5c-4ffe-9a82-20799efac8e0" providerId="ADAL" clId="{7D08CCF5-22C4-48DA-9D9F-37A90B395005}" dt="2021-05-07T16:56:56.538" v="854" actId="47"/>
      <pc:docMkLst>
        <pc:docMk/>
      </pc:docMkLst>
      <pc:sldChg chg="modSp mod">
        <pc:chgData name="Md Kauser Ahmmed" userId="81e39d19-8d5c-4ffe-9a82-20799efac8e0" providerId="ADAL" clId="{7D08CCF5-22C4-48DA-9D9F-37A90B395005}" dt="2021-05-07T16:38:59.548" v="13" actId="20577"/>
        <pc:sldMkLst>
          <pc:docMk/>
          <pc:sldMk cId="1010047731" sldId="271"/>
        </pc:sldMkLst>
        <pc:spChg chg="mod">
          <ac:chgData name="Md Kauser Ahmmed" userId="81e39d19-8d5c-4ffe-9a82-20799efac8e0" providerId="ADAL" clId="{7D08CCF5-22C4-48DA-9D9F-37A90B395005}" dt="2021-05-07T16:38:59.548" v="13" actId="20577"/>
          <ac:spMkLst>
            <pc:docMk/>
            <pc:sldMk cId="1010047731" sldId="271"/>
            <ac:spMk id="3" creationId="{771893B1-979C-4E59-951A-F29EB496A9C1}"/>
          </ac:spMkLst>
        </pc:spChg>
      </pc:sldChg>
      <pc:sldChg chg="del">
        <pc:chgData name="Md Kauser Ahmmed" userId="81e39d19-8d5c-4ffe-9a82-20799efac8e0" providerId="ADAL" clId="{7D08CCF5-22C4-48DA-9D9F-37A90B395005}" dt="2021-05-07T16:43:14.951" v="214" actId="47"/>
        <pc:sldMkLst>
          <pc:docMk/>
          <pc:sldMk cId="1024852866" sldId="312"/>
        </pc:sldMkLst>
      </pc:sldChg>
      <pc:sldChg chg="modSp mod">
        <pc:chgData name="Md Kauser Ahmmed" userId="81e39d19-8d5c-4ffe-9a82-20799efac8e0" providerId="ADAL" clId="{7D08CCF5-22C4-48DA-9D9F-37A90B395005}" dt="2021-05-07T16:42:46.991" v="213" actId="1035"/>
        <pc:sldMkLst>
          <pc:docMk/>
          <pc:sldMk cId="940564484" sldId="314"/>
        </pc:sldMkLst>
        <pc:spChg chg="mod">
          <ac:chgData name="Md Kauser Ahmmed" userId="81e39d19-8d5c-4ffe-9a82-20799efac8e0" providerId="ADAL" clId="{7D08CCF5-22C4-48DA-9D9F-37A90B395005}" dt="2021-05-07T16:42:46.991" v="213" actId="1035"/>
          <ac:spMkLst>
            <pc:docMk/>
            <pc:sldMk cId="940564484" sldId="314"/>
            <ac:spMk id="3" creationId="{A2CA12DE-832B-4F13-AD8D-54E44CAC6251}"/>
          </ac:spMkLst>
        </pc:spChg>
      </pc:sldChg>
      <pc:sldChg chg="addSp delSp modSp new mod setBg">
        <pc:chgData name="Md Kauser Ahmmed" userId="81e39d19-8d5c-4ffe-9a82-20799efac8e0" providerId="ADAL" clId="{7D08CCF5-22C4-48DA-9D9F-37A90B395005}" dt="2021-05-07T16:47:56.127" v="411" actId="20577"/>
        <pc:sldMkLst>
          <pc:docMk/>
          <pc:sldMk cId="2554373544" sldId="315"/>
        </pc:sldMkLst>
        <pc:spChg chg="mod">
          <ac:chgData name="Md Kauser Ahmmed" userId="81e39d19-8d5c-4ffe-9a82-20799efac8e0" providerId="ADAL" clId="{7D08CCF5-22C4-48DA-9D9F-37A90B395005}" dt="2021-05-07T16:47:56.127" v="411" actId="20577"/>
          <ac:spMkLst>
            <pc:docMk/>
            <pc:sldMk cId="2554373544" sldId="315"/>
            <ac:spMk id="2" creationId="{62444452-44CA-40F3-ABA2-DCD1826086E9}"/>
          </ac:spMkLst>
        </pc:spChg>
        <pc:spChg chg="del">
          <ac:chgData name="Md Kauser Ahmmed" userId="81e39d19-8d5c-4ffe-9a82-20799efac8e0" providerId="ADAL" clId="{7D08CCF5-22C4-48DA-9D9F-37A90B395005}" dt="2021-05-07T16:44:34.772" v="261" actId="931"/>
          <ac:spMkLst>
            <pc:docMk/>
            <pc:sldMk cId="2554373544" sldId="315"/>
            <ac:spMk id="3" creationId="{27A09FFD-16B5-41AE-A8D0-E08A9158303D}"/>
          </ac:spMkLst>
        </pc:spChg>
        <pc:spChg chg="add">
          <ac:chgData name="Md Kauser Ahmmed" userId="81e39d19-8d5c-4ffe-9a82-20799efac8e0" providerId="ADAL" clId="{7D08CCF5-22C4-48DA-9D9F-37A90B395005}" dt="2021-05-07T16:44:38.525" v="264" actId="26606"/>
          <ac:spMkLst>
            <pc:docMk/>
            <pc:sldMk cId="2554373544" sldId="315"/>
            <ac:spMk id="10" creationId="{A4AC5506-6312-4701-8D3C-40187889A947}"/>
          </ac:spMkLst>
        </pc:spChg>
        <pc:picChg chg="add mod">
          <ac:chgData name="Md Kauser Ahmmed" userId="81e39d19-8d5c-4ffe-9a82-20799efac8e0" providerId="ADAL" clId="{7D08CCF5-22C4-48DA-9D9F-37A90B395005}" dt="2021-05-07T16:46:49.714" v="340" actId="14100"/>
          <ac:picMkLst>
            <pc:docMk/>
            <pc:sldMk cId="2554373544" sldId="315"/>
            <ac:picMk id="5" creationId="{DF6A0CCB-8311-4A18-879C-49B3D2845A23}"/>
          </ac:picMkLst>
        </pc:picChg>
        <pc:picChg chg="add del mod">
          <ac:chgData name="Md Kauser Ahmmed" userId="81e39d19-8d5c-4ffe-9a82-20799efac8e0" providerId="ADAL" clId="{7D08CCF5-22C4-48DA-9D9F-37A90B395005}" dt="2021-05-07T16:46:48.252" v="338"/>
          <ac:picMkLst>
            <pc:docMk/>
            <pc:sldMk cId="2554373544" sldId="315"/>
            <ac:picMk id="7" creationId="{02AF2B68-E7FE-4130-B182-948E6E5BA779}"/>
          </ac:picMkLst>
        </pc:picChg>
      </pc:sldChg>
      <pc:sldChg chg="del">
        <pc:chgData name="Md Kauser Ahmmed" userId="81e39d19-8d5c-4ffe-9a82-20799efac8e0" providerId="ADAL" clId="{7D08CCF5-22C4-48DA-9D9F-37A90B395005}" dt="2021-05-07T16:43:14.951" v="214" actId="47"/>
        <pc:sldMkLst>
          <pc:docMk/>
          <pc:sldMk cId="3965960417" sldId="315"/>
        </pc:sldMkLst>
      </pc:sldChg>
      <pc:sldChg chg="del">
        <pc:chgData name="Md Kauser Ahmmed" userId="81e39d19-8d5c-4ffe-9a82-20799efac8e0" providerId="ADAL" clId="{7D08CCF5-22C4-48DA-9D9F-37A90B395005}" dt="2021-05-07T16:43:14.951" v="214" actId="47"/>
        <pc:sldMkLst>
          <pc:docMk/>
          <pc:sldMk cId="12625399" sldId="316"/>
        </pc:sldMkLst>
      </pc:sldChg>
      <pc:sldChg chg="addSp delSp modSp new mod setBg">
        <pc:chgData name="Md Kauser Ahmmed" userId="81e39d19-8d5c-4ffe-9a82-20799efac8e0" providerId="ADAL" clId="{7D08CCF5-22C4-48DA-9D9F-37A90B395005}" dt="2021-05-07T16:48:02.487" v="424" actId="20577"/>
        <pc:sldMkLst>
          <pc:docMk/>
          <pc:sldMk cId="742002924" sldId="316"/>
        </pc:sldMkLst>
        <pc:spChg chg="mod">
          <ac:chgData name="Md Kauser Ahmmed" userId="81e39d19-8d5c-4ffe-9a82-20799efac8e0" providerId="ADAL" clId="{7D08CCF5-22C4-48DA-9D9F-37A90B395005}" dt="2021-05-07T16:48:02.487" v="424" actId="20577"/>
          <ac:spMkLst>
            <pc:docMk/>
            <pc:sldMk cId="742002924" sldId="316"/>
            <ac:spMk id="2" creationId="{DAAAA16C-4CF7-41A7-B593-359615B899DB}"/>
          </ac:spMkLst>
        </pc:spChg>
        <pc:spChg chg="del">
          <ac:chgData name="Md Kauser Ahmmed" userId="81e39d19-8d5c-4ffe-9a82-20799efac8e0" providerId="ADAL" clId="{7D08CCF5-22C4-48DA-9D9F-37A90B395005}" dt="2021-05-07T16:45:19.622" v="324" actId="931"/>
          <ac:spMkLst>
            <pc:docMk/>
            <pc:sldMk cId="742002924" sldId="316"/>
            <ac:spMk id="3" creationId="{DBBC7E64-5140-46BC-AF78-7495B299EEFE}"/>
          </ac:spMkLst>
        </pc:spChg>
        <pc:spChg chg="add">
          <ac:chgData name="Md Kauser Ahmmed" userId="81e39d19-8d5c-4ffe-9a82-20799efac8e0" providerId="ADAL" clId="{7D08CCF5-22C4-48DA-9D9F-37A90B395005}" dt="2021-05-07T16:45:27.375" v="326" actId="26606"/>
          <ac:spMkLst>
            <pc:docMk/>
            <pc:sldMk cId="742002924" sldId="316"/>
            <ac:spMk id="10" creationId="{A4AC5506-6312-4701-8D3C-40187889A947}"/>
          </ac:spMkLst>
        </pc:spChg>
        <pc:picChg chg="add mod">
          <ac:chgData name="Md Kauser Ahmmed" userId="81e39d19-8d5c-4ffe-9a82-20799efac8e0" providerId="ADAL" clId="{7D08CCF5-22C4-48DA-9D9F-37A90B395005}" dt="2021-05-07T16:45:27.375" v="326" actId="26606"/>
          <ac:picMkLst>
            <pc:docMk/>
            <pc:sldMk cId="742002924" sldId="316"/>
            <ac:picMk id="5" creationId="{5C893EAD-17AC-4FE5-95B6-4C25BD81D608}"/>
          </ac:picMkLst>
        </pc:picChg>
      </pc:sldChg>
      <pc:sldChg chg="addSp delSp modSp new mod setBg">
        <pc:chgData name="Md Kauser Ahmmed" userId="81e39d19-8d5c-4ffe-9a82-20799efac8e0" providerId="ADAL" clId="{7D08CCF5-22C4-48DA-9D9F-37A90B395005}" dt="2021-05-07T16:48:19.571" v="428" actId="26606"/>
        <pc:sldMkLst>
          <pc:docMk/>
          <pc:sldMk cId="721824467" sldId="317"/>
        </pc:sldMkLst>
        <pc:spChg chg="mod">
          <ac:chgData name="Md Kauser Ahmmed" userId="81e39d19-8d5c-4ffe-9a82-20799efac8e0" providerId="ADAL" clId="{7D08CCF5-22C4-48DA-9D9F-37A90B395005}" dt="2021-05-07T16:48:19.571" v="428" actId="26606"/>
          <ac:spMkLst>
            <pc:docMk/>
            <pc:sldMk cId="721824467" sldId="317"/>
            <ac:spMk id="2" creationId="{4F830B44-239A-4A81-B97B-E040EBB96B74}"/>
          </ac:spMkLst>
        </pc:spChg>
        <pc:spChg chg="del">
          <ac:chgData name="Md Kauser Ahmmed" userId="81e39d19-8d5c-4ffe-9a82-20799efac8e0" providerId="ADAL" clId="{7D08CCF5-22C4-48DA-9D9F-37A90B395005}" dt="2021-05-07T16:48:17.139" v="425" actId="931"/>
          <ac:spMkLst>
            <pc:docMk/>
            <pc:sldMk cId="721824467" sldId="317"/>
            <ac:spMk id="3" creationId="{5F8A0A2B-8842-4CF1-B456-C9554AD95CFC}"/>
          </ac:spMkLst>
        </pc:spChg>
        <pc:spChg chg="add">
          <ac:chgData name="Md Kauser Ahmmed" userId="81e39d19-8d5c-4ffe-9a82-20799efac8e0" providerId="ADAL" clId="{7D08CCF5-22C4-48DA-9D9F-37A90B395005}" dt="2021-05-07T16:48:19.571" v="428" actId="26606"/>
          <ac:spMkLst>
            <pc:docMk/>
            <pc:sldMk cId="721824467" sldId="317"/>
            <ac:spMk id="10" creationId="{A4AC5506-6312-4701-8D3C-40187889A947}"/>
          </ac:spMkLst>
        </pc:spChg>
        <pc:picChg chg="add mod">
          <ac:chgData name="Md Kauser Ahmmed" userId="81e39d19-8d5c-4ffe-9a82-20799efac8e0" providerId="ADAL" clId="{7D08CCF5-22C4-48DA-9D9F-37A90B395005}" dt="2021-05-07T16:48:19.571" v="428" actId="26606"/>
          <ac:picMkLst>
            <pc:docMk/>
            <pc:sldMk cId="721824467" sldId="317"/>
            <ac:picMk id="5" creationId="{B2E2FB7E-1C39-45B1-91FF-5E12B087DA1C}"/>
          </ac:picMkLst>
        </pc:picChg>
      </pc:sldChg>
      <pc:sldChg chg="delSp add del setBg delDesignElem">
        <pc:chgData name="Md Kauser Ahmmed" userId="81e39d19-8d5c-4ffe-9a82-20799efac8e0" providerId="ADAL" clId="{7D08CCF5-22C4-48DA-9D9F-37A90B395005}" dt="2021-05-07T16:47:23.189" v="345" actId="47"/>
        <pc:sldMkLst>
          <pc:docMk/>
          <pc:sldMk cId="2402963742" sldId="317"/>
        </pc:sldMkLst>
        <pc:spChg chg="del">
          <ac:chgData name="Md Kauser Ahmmed" userId="81e39d19-8d5c-4ffe-9a82-20799efac8e0" providerId="ADAL" clId="{7D08CCF5-22C4-48DA-9D9F-37A90B395005}" dt="2021-05-07T16:47:06.585" v="342"/>
          <ac:spMkLst>
            <pc:docMk/>
            <pc:sldMk cId="2402963742" sldId="317"/>
            <ac:spMk id="10" creationId="{A4AC5506-6312-4701-8D3C-40187889A947}"/>
          </ac:spMkLst>
        </pc:spChg>
      </pc:sldChg>
      <pc:sldChg chg="del">
        <pc:chgData name="Md Kauser Ahmmed" userId="81e39d19-8d5c-4ffe-9a82-20799efac8e0" providerId="ADAL" clId="{7D08CCF5-22C4-48DA-9D9F-37A90B395005}" dt="2021-05-07T16:43:14.951" v="214" actId="47"/>
        <pc:sldMkLst>
          <pc:docMk/>
          <pc:sldMk cId="4177363716" sldId="317"/>
        </pc:sldMkLst>
      </pc:sldChg>
      <pc:sldChg chg="del">
        <pc:chgData name="Md Kauser Ahmmed" userId="81e39d19-8d5c-4ffe-9a82-20799efac8e0" providerId="ADAL" clId="{7D08CCF5-22C4-48DA-9D9F-37A90B395005}" dt="2021-05-07T16:43:14.951" v="214" actId="47"/>
        <pc:sldMkLst>
          <pc:docMk/>
          <pc:sldMk cId="2446221150" sldId="318"/>
        </pc:sldMkLst>
      </pc:sldChg>
      <pc:sldChg chg="delSp add del setBg delDesignElem">
        <pc:chgData name="Md Kauser Ahmmed" userId="81e39d19-8d5c-4ffe-9a82-20799efac8e0" providerId="ADAL" clId="{7D08CCF5-22C4-48DA-9D9F-37A90B395005}" dt="2021-05-07T16:47:24.815" v="346" actId="47"/>
        <pc:sldMkLst>
          <pc:docMk/>
          <pc:sldMk cId="3553544074" sldId="318"/>
        </pc:sldMkLst>
        <pc:spChg chg="del">
          <ac:chgData name="Md Kauser Ahmmed" userId="81e39d19-8d5c-4ffe-9a82-20799efac8e0" providerId="ADAL" clId="{7D08CCF5-22C4-48DA-9D9F-37A90B395005}" dt="2021-05-07T16:47:10.275" v="344"/>
          <ac:spMkLst>
            <pc:docMk/>
            <pc:sldMk cId="3553544074" sldId="318"/>
            <ac:spMk id="10" creationId="{A4AC5506-6312-4701-8D3C-40187889A947}"/>
          </ac:spMkLst>
        </pc:spChg>
      </pc:sldChg>
      <pc:sldChg chg="addSp delSp modSp new mod setBg">
        <pc:chgData name="Md Kauser Ahmmed" userId="81e39d19-8d5c-4ffe-9a82-20799efac8e0" providerId="ADAL" clId="{7D08CCF5-22C4-48DA-9D9F-37A90B395005}" dt="2021-05-07T16:49:05.802" v="490" actId="26606"/>
        <pc:sldMkLst>
          <pc:docMk/>
          <pc:sldMk cId="4008592907" sldId="318"/>
        </pc:sldMkLst>
        <pc:spChg chg="mod">
          <ac:chgData name="Md Kauser Ahmmed" userId="81e39d19-8d5c-4ffe-9a82-20799efac8e0" providerId="ADAL" clId="{7D08CCF5-22C4-48DA-9D9F-37A90B395005}" dt="2021-05-07T16:49:05.802" v="490" actId="26606"/>
          <ac:spMkLst>
            <pc:docMk/>
            <pc:sldMk cId="4008592907" sldId="318"/>
            <ac:spMk id="2" creationId="{58BA074A-355E-4BFF-84B5-1BA364934222}"/>
          </ac:spMkLst>
        </pc:spChg>
        <pc:spChg chg="del">
          <ac:chgData name="Md Kauser Ahmmed" userId="81e39d19-8d5c-4ffe-9a82-20799efac8e0" providerId="ADAL" clId="{7D08CCF5-22C4-48DA-9D9F-37A90B395005}" dt="2021-05-07T16:48:37.351" v="430" actId="931"/>
          <ac:spMkLst>
            <pc:docMk/>
            <pc:sldMk cId="4008592907" sldId="318"/>
            <ac:spMk id="3" creationId="{4DB5E257-446A-4B0B-9913-EFBAD05CB70A}"/>
          </ac:spMkLst>
        </pc:spChg>
        <pc:spChg chg="add">
          <ac:chgData name="Md Kauser Ahmmed" userId="81e39d19-8d5c-4ffe-9a82-20799efac8e0" providerId="ADAL" clId="{7D08CCF5-22C4-48DA-9D9F-37A90B395005}" dt="2021-05-07T16:49:05.802" v="490" actId="26606"/>
          <ac:spMkLst>
            <pc:docMk/>
            <pc:sldMk cId="4008592907" sldId="318"/>
            <ac:spMk id="10" creationId="{A4AC5506-6312-4701-8D3C-40187889A947}"/>
          </ac:spMkLst>
        </pc:spChg>
        <pc:picChg chg="add mod">
          <ac:chgData name="Md Kauser Ahmmed" userId="81e39d19-8d5c-4ffe-9a82-20799efac8e0" providerId="ADAL" clId="{7D08CCF5-22C4-48DA-9D9F-37A90B395005}" dt="2021-05-07T16:49:05.802" v="490" actId="26606"/>
          <ac:picMkLst>
            <pc:docMk/>
            <pc:sldMk cId="4008592907" sldId="318"/>
            <ac:picMk id="5" creationId="{8CB98548-80D1-40F1-B37F-4D435DB64A77}"/>
          </ac:picMkLst>
        </pc:picChg>
      </pc:sldChg>
      <pc:sldChg chg="addSp delSp modSp new mod setBg">
        <pc:chgData name="Md Kauser Ahmmed" userId="81e39d19-8d5c-4ffe-9a82-20799efac8e0" providerId="ADAL" clId="{7D08CCF5-22C4-48DA-9D9F-37A90B395005}" dt="2021-05-07T16:49:52.322" v="537" actId="26606"/>
        <pc:sldMkLst>
          <pc:docMk/>
          <pc:sldMk cId="866667194" sldId="319"/>
        </pc:sldMkLst>
        <pc:spChg chg="mod">
          <ac:chgData name="Md Kauser Ahmmed" userId="81e39d19-8d5c-4ffe-9a82-20799efac8e0" providerId="ADAL" clId="{7D08CCF5-22C4-48DA-9D9F-37A90B395005}" dt="2021-05-07T16:49:52.322" v="537" actId="26606"/>
          <ac:spMkLst>
            <pc:docMk/>
            <pc:sldMk cId="866667194" sldId="319"/>
            <ac:spMk id="2" creationId="{581438F4-D0D6-49A8-9BF1-39B8ECD63117}"/>
          </ac:spMkLst>
        </pc:spChg>
        <pc:spChg chg="del">
          <ac:chgData name="Md Kauser Ahmmed" userId="81e39d19-8d5c-4ffe-9a82-20799efac8e0" providerId="ADAL" clId="{7D08CCF5-22C4-48DA-9D9F-37A90B395005}" dt="2021-05-07T16:49:49.947" v="534" actId="931"/>
          <ac:spMkLst>
            <pc:docMk/>
            <pc:sldMk cId="866667194" sldId="319"/>
            <ac:spMk id="3" creationId="{C1357435-0C3B-40FF-B90C-283442385640}"/>
          </ac:spMkLst>
        </pc:spChg>
        <pc:spChg chg="add">
          <ac:chgData name="Md Kauser Ahmmed" userId="81e39d19-8d5c-4ffe-9a82-20799efac8e0" providerId="ADAL" clId="{7D08CCF5-22C4-48DA-9D9F-37A90B395005}" dt="2021-05-07T16:49:52.322" v="537" actId="26606"/>
          <ac:spMkLst>
            <pc:docMk/>
            <pc:sldMk cId="866667194" sldId="319"/>
            <ac:spMk id="10" creationId="{A4AC5506-6312-4701-8D3C-40187889A947}"/>
          </ac:spMkLst>
        </pc:spChg>
        <pc:picChg chg="add mod">
          <ac:chgData name="Md Kauser Ahmmed" userId="81e39d19-8d5c-4ffe-9a82-20799efac8e0" providerId="ADAL" clId="{7D08CCF5-22C4-48DA-9D9F-37A90B395005}" dt="2021-05-07T16:49:52.322" v="537" actId="26606"/>
          <ac:picMkLst>
            <pc:docMk/>
            <pc:sldMk cId="866667194" sldId="319"/>
            <ac:picMk id="5" creationId="{AC3C2712-638A-40E4-94A2-C7CCFEB7D2DD}"/>
          </ac:picMkLst>
        </pc:picChg>
      </pc:sldChg>
      <pc:sldChg chg="del">
        <pc:chgData name="Md Kauser Ahmmed" userId="81e39d19-8d5c-4ffe-9a82-20799efac8e0" providerId="ADAL" clId="{7D08CCF5-22C4-48DA-9D9F-37A90B395005}" dt="2021-05-07T16:43:14.951" v="214" actId="47"/>
        <pc:sldMkLst>
          <pc:docMk/>
          <pc:sldMk cId="4159251590" sldId="319"/>
        </pc:sldMkLst>
      </pc:sldChg>
      <pc:sldChg chg="addSp delSp modSp new mod setBg">
        <pc:chgData name="Md Kauser Ahmmed" userId="81e39d19-8d5c-4ffe-9a82-20799efac8e0" providerId="ADAL" clId="{7D08CCF5-22C4-48DA-9D9F-37A90B395005}" dt="2021-05-07T16:50:37.772" v="598" actId="26606"/>
        <pc:sldMkLst>
          <pc:docMk/>
          <pc:sldMk cId="332899194" sldId="320"/>
        </pc:sldMkLst>
        <pc:spChg chg="mod">
          <ac:chgData name="Md Kauser Ahmmed" userId="81e39d19-8d5c-4ffe-9a82-20799efac8e0" providerId="ADAL" clId="{7D08CCF5-22C4-48DA-9D9F-37A90B395005}" dt="2021-05-07T16:50:37.772" v="598" actId="26606"/>
          <ac:spMkLst>
            <pc:docMk/>
            <pc:sldMk cId="332899194" sldId="320"/>
            <ac:spMk id="2" creationId="{D13BB8C3-CB03-4C66-9186-6EBFAB04EF72}"/>
          </ac:spMkLst>
        </pc:spChg>
        <pc:spChg chg="del">
          <ac:chgData name="Md Kauser Ahmmed" userId="81e39d19-8d5c-4ffe-9a82-20799efac8e0" providerId="ADAL" clId="{7D08CCF5-22C4-48DA-9D9F-37A90B395005}" dt="2021-05-07T16:50:34.512" v="595" actId="931"/>
          <ac:spMkLst>
            <pc:docMk/>
            <pc:sldMk cId="332899194" sldId="320"/>
            <ac:spMk id="3" creationId="{BAB565F7-49A2-4090-85E8-8C1444E5584C}"/>
          </ac:spMkLst>
        </pc:spChg>
        <pc:spChg chg="add">
          <ac:chgData name="Md Kauser Ahmmed" userId="81e39d19-8d5c-4ffe-9a82-20799efac8e0" providerId="ADAL" clId="{7D08CCF5-22C4-48DA-9D9F-37A90B395005}" dt="2021-05-07T16:50:37.772" v="598" actId="26606"/>
          <ac:spMkLst>
            <pc:docMk/>
            <pc:sldMk cId="332899194" sldId="320"/>
            <ac:spMk id="10" creationId="{A4AC5506-6312-4701-8D3C-40187889A947}"/>
          </ac:spMkLst>
        </pc:spChg>
        <pc:picChg chg="add mod">
          <ac:chgData name="Md Kauser Ahmmed" userId="81e39d19-8d5c-4ffe-9a82-20799efac8e0" providerId="ADAL" clId="{7D08CCF5-22C4-48DA-9D9F-37A90B395005}" dt="2021-05-07T16:50:37.772" v="598" actId="26606"/>
          <ac:picMkLst>
            <pc:docMk/>
            <pc:sldMk cId="332899194" sldId="320"/>
            <ac:picMk id="5" creationId="{119C3688-FB87-498B-8E6A-C827F11F9E12}"/>
          </ac:picMkLst>
        </pc:picChg>
      </pc:sldChg>
      <pc:sldChg chg="del">
        <pc:chgData name="Md Kauser Ahmmed" userId="81e39d19-8d5c-4ffe-9a82-20799efac8e0" providerId="ADAL" clId="{7D08CCF5-22C4-48DA-9D9F-37A90B395005}" dt="2021-05-07T16:43:14.951" v="214" actId="47"/>
        <pc:sldMkLst>
          <pc:docMk/>
          <pc:sldMk cId="771960247" sldId="320"/>
        </pc:sldMkLst>
      </pc:sldChg>
      <pc:sldChg chg="addSp delSp modSp new mod setBg">
        <pc:chgData name="Md Kauser Ahmmed" userId="81e39d19-8d5c-4ffe-9a82-20799efac8e0" providerId="ADAL" clId="{7D08CCF5-22C4-48DA-9D9F-37A90B395005}" dt="2021-05-07T16:51:09.860" v="638" actId="26606"/>
        <pc:sldMkLst>
          <pc:docMk/>
          <pc:sldMk cId="1365374616" sldId="321"/>
        </pc:sldMkLst>
        <pc:spChg chg="mod">
          <ac:chgData name="Md Kauser Ahmmed" userId="81e39d19-8d5c-4ffe-9a82-20799efac8e0" providerId="ADAL" clId="{7D08CCF5-22C4-48DA-9D9F-37A90B395005}" dt="2021-05-07T16:51:09.860" v="638" actId="26606"/>
          <ac:spMkLst>
            <pc:docMk/>
            <pc:sldMk cId="1365374616" sldId="321"/>
            <ac:spMk id="2" creationId="{A2F8DB1B-CF91-468D-BE3F-1176FAEC21AE}"/>
          </ac:spMkLst>
        </pc:spChg>
        <pc:spChg chg="del">
          <ac:chgData name="Md Kauser Ahmmed" userId="81e39d19-8d5c-4ffe-9a82-20799efac8e0" providerId="ADAL" clId="{7D08CCF5-22C4-48DA-9D9F-37A90B395005}" dt="2021-05-07T16:51:06.818" v="636" actId="931"/>
          <ac:spMkLst>
            <pc:docMk/>
            <pc:sldMk cId="1365374616" sldId="321"/>
            <ac:spMk id="3" creationId="{3E718B0B-ECAE-40C7-B0CE-4507C4D504E3}"/>
          </ac:spMkLst>
        </pc:spChg>
        <pc:spChg chg="add">
          <ac:chgData name="Md Kauser Ahmmed" userId="81e39d19-8d5c-4ffe-9a82-20799efac8e0" providerId="ADAL" clId="{7D08CCF5-22C4-48DA-9D9F-37A90B395005}" dt="2021-05-07T16:51:09.860" v="638" actId="26606"/>
          <ac:spMkLst>
            <pc:docMk/>
            <pc:sldMk cId="1365374616" sldId="321"/>
            <ac:spMk id="10" creationId="{A4AC5506-6312-4701-8D3C-40187889A947}"/>
          </ac:spMkLst>
        </pc:spChg>
        <pc:picChg chg="add mod">
          <ac:chgData name="Md Kauser Ahmmed" userId="81e39d19-8d5c-4ffe-9a82-20799efac8e0" providerId="ADAL" clId="{7D08CCF5-22C4-48DA-9D9F-37A90B395005}" dt="2021-05-07T16:51:09.860" v="638" actId="26606"/>
          <ac:picMkLst>
            <pc:docMk/>
            <pc:sldMk cId="1365374616" sldId="321"/>
            <ac:picMk id="5" creationId="{086713DA-177E-4B6A-B29D-E8E6E48D4139}"/>
          </ac:picMkLst>
        </pc:picChg>
      </pc:sldChg>
      <pc:sldChg chg="del">
        <pc:chgData name="Md Kauser Ahmmed" userId="81e39d19-8d5c-4ffe-9a82-20799efac8e0" providerId="ADAL" clId="{7D08CCF5-22C4-48DA-9D9F-37A90B395005}" dt="2021-05-07T16:43:14.951" v="214" actId="47"/>
        <pc:sldMkLst>
          <pc:docMk/>
          <pc:sldMk cId="2090751126" sldId="321"/>
        </pc:sldMkLst>
      </pc:sldChg>
      <pc:sldChg chg="addSp delSp modSp new mod setBg">
        <pc:chgData name="Md Kauser Ahmmed" userId="81e39d19-8d5c-4ffe-9a82-20799efac8e0" providerId="ADAL" clId="{7D08CCF5-22C4-48DA-9D9F-37A90B395005}" dt="2021-05-07T16:53:09.977" v="731" actId="26606"/>
        <pc:sldMkLst>
          <pc:docMk/>
          <pc:sldMk cId="3404442399" sldId="322"/>
        </pc:sldMkLst>
        <pc:spChg chg="mod">
          <ac:chgData name="Md Kauser Ahmmed" userId="81e39d19-8d5c-4ffe-9a82-20799efac8e0" providerId="ADAL" clId="{7D08CCF5-22C4-48DA-9D9F-37A90B395005}" dt="2021-05-07T16:53:09.977" v="731" actId="26606"/>
          <ac:spMkLst>
            <pc:docMk/>
            <pc:sldMk cId="3404442399" sldId="322"/>
            <ac:spMk id="2" creationId="{F1CDB703-6FB7-4CFF-9B2D-E5EBF74AF252}"/>
          </ac:spMkLst>
        </pc:spChg>
        <pc:spChg chg="add del">
          <ac:chgData name="Md Kauser Ahmmed" userId="81e39d19-8d5c-4ffe-9a82-20799efac8e0" providerId="ADAL" clId="{7D08CCF5-22C4-48DA-9D9F-37A90B395005}" dt="2021-05-07T16:53:01.090" v="730"/>
          <ac:spMkLst>
            <pc:docMk/>
            <pc:sldMk cId="3404442399" sldId="322"/>
            <ac:spMk id="3" creationId="{89E5FB16-C13D-4570-82EA-126AABAFE694}"/>
          </ac:spMkLst>
        </pc:spChg>
        <pc:spChg chg="add">
          <ac:chgData name="Md Kauser Ahmmed" userId="81e39d19-8d5c-4ffe-9a82-20799efac8e0" providerId="ADAL" clId="{7D08CCF5-22C4-48DA-9D9F-37A90B395005}" dt="2021-05-07T16:53:09.977" v="731" actId="26606"/>
          <ac:spMkLst>
            <pc:docMk/>
            <pc:sldMk cId="3404442399" sldId="322"/>
            <ac:spMk id="10" creationId="{A4AC5506-6312-4701-8D3C-40187889A947}"/>
          </ac:spMkLst>
        </pc:spChg>
        <pc:graphicFrameChg chg="add del mod">
          <ac:chgData name="Md Kauser Ahmmed" userId="81e39d19-8d5c-4ffe-9a82-20799efac8e0" providerId="ADAL" clId="{7D08CCF5-22C4-48DA-9D9F-37A90B395005}" dt="2021-05-07T16:52:33.824" v="729"/>
          <ac:graphicFrameMkLst>
            <pc:docMk/>
            <pc:sldMk cId="3404442399" sldId="322"/>
            <ac:graphicFrameMk id="4" creationId="{7596D79F-023E-4715-A312-7F1BB9ACF38A}"/>
          </ac:graphicFrameMkLst>
        </pc:graphicFrameChg>
        <pc:graphicFrameChg chg="add mod">
          <ac:chgData name="Md Kauser Ahmmed" userId="81e39d19-8d5c-4ffe-9a82-20799efac8e0" providerId="ADAL" clId="{7D08CCF5-22C4-48DA-9D9F-37A90B395005}" dt="2021-05-07T16:53:09.977" v="731" actId="26606"/>
          <ac:graphicFrameMkLst>
            <pc:docMk/>
            <pc:sldMk cId="3404442399" sldId="322"/>
            <ac:graphicFrameMk id="5" creationId="{417B0509-AA64-4F94-92D7-4DEED5ACB325}"/>
          </ac:graphicFrameMkLst>
        </pc:graphicFrameChg>
      </pc:sldChg>
      <pc:sldChg chg="del">
        <pc:chgData name="Md Kauser Ahmmed" userId="81e39d19-8d5c-4ffe-9a82-20799efac8e0" providerId="ADAL" clId="{7D08CCF5-22C4-48DA-9D9F-37A90B395005}" dt="2021-05-07T16:43:14.951" v="214" actId="47"/>
        <pc:sldMkLst>
          <pc:docMk/>
          <pc:sldMk cId="3655570833" sldId="322"/>
        </pc:sldMkLst>
      </pc:sldChg>
      <pc:sldChg chg="del">
        <pc:chgData name="Md Kauser Ahmmed" userId="81e39d19-8d5c-4ffe-9a82-20799efac8e0" providerId="ADAL" clId="{7D08CCF5-22C4-48DA-9D9F-37A90B395005}" dt="2021-05-07T16:43:14.951" v="214" actId="47"/>
        <pc:sldMkLst>
          <pc:docMk/>
          <pc:sldMk cId="213441328" sldId="323"/>
        </pc:sldMkLst>
      </pc:sldChg>
      <pc:sldChg chg="modSp new mod">
        <pc:chgData name="Md Kauser Ahmmed" userId="81e39d19-8d5c-4ffe-9a82-20799efac8e0" providerId="ADAL" clId="{7D08CCF5-22C4-48DA-9D9F-37A90B395005}" dt="2021-05-07T16:53:38.835" v="746" actId="20577"/>
        <pc:sldMkLst>
          <pc:docMk/>
          <pc:sldMk cId="4194051782" sldId="323"/>
        </pc:sldMkLst>
        <pc:spChg chg="mod">
          <ac:chgData name="Md Kauser Ahmmed" userId="81e39d19-8d5c-4ffe-9a82-20799efac8e0" providerId="ADAL" clId="{7D08CCF5-22C4-48DA-9D9F-37A90B395005}" dt="2021-05-07T16:53:38.835" v="746" actId="20577"/>
          <ac:spMkLst>
            <pc:docMk/>
            <pc:sldMk cId="4194051782" sldId="323"/>
            <ac:spMk id="2" creationId="{760C5294-2F19-4097-AAC0-E92829E49620}"/>
          </ac:spMkLst>
        </pc:spChg>
      </pc:sldChg>
      <pc:sldChg chg="del">
        <pc:chgData name="Md Kauser Ahmmed" userId="81e39d19-8d5c-4ffe-9a82-20799efac8e0" providerId="ADAL" clId="{7D08CCF5-22C4-48DA-9D9F-37A90B395005}" dt="2021-05-07T16:43:14.951" v="214" actId="47"/>
        <pc:sldMkLst>
          <pc:docMk/>
          <pc:sldMk cId="1902282442" sldId="324"/>
        </pc:sldMkLst>
      </pc:sldChg>
      <pc:sldChg chg="addSp delSp modSp new mod setBg">
        <pc:chgData name="Md Kauser Ahmmed" userId="81e39d19-8d5c-4ffe-9a82-20799efac8e0" providerId="ADAL" clId="{7D08CCF5-22C4-48DA-9D9F-37A90B395005}" dt="2021-05-07T16:55:36.897" v="791" actId="26606"/>
        <pc:sldMkLst>
          <pc:docMk/>
          <pc:sldMk cId="4188086502" sldId="324"/>
        </pc:sldMkLst>
        <pc:spChg chg="mod ord">
          <ac:chgData name="Md Kauser Ahmmed" userId="81e39d19-8d5c-4ffe-9a82-20799efac8e0" providerId="ADAL" clId="{7D08CCF5-22C4-48DA-9D9F-37A90B395005}" dt="2021-05-07T16:55:36.897" v="791" actId="26606"/>
          <ac:spMkLst>
            <pc:docMk/>
            <pc:sldMk cId="4188086502" sldId="324"/>
            <ac:spMk id="2" creationId="{0F964D39-3401-429C-8E39-60620B78ED9D}"/>
          </ac:spMkLst>
        </pc:spChg>
        <pc:spChg chg="del">
          <ac:chgData name="Md Kauser Ahmmed" userId="81e39d19-8d5c-4ffe-9a82-20799efac8e0" providerId="ADAL" clId="{7D08CCF5-22C4-48DA-9D9F-37A90B395005}" dt="2021-05-07T16:54:36.818" v="772" actId="931"/>
          <ac:spMkLst>
            <pc:docMk/>
            <pc:sldMk cId="4188086502" sldId="324"/>
            <ac:spMk id="3" creationId="{9F2A5F5F-4679-46D2-BAD8-2AE2BB4612FA}"/>
          </ac:spMkLst>
        </pc:spChg>
        <pc:spChg chg="add del">
          <ac:chgData name="Md Kauser Ahmmed" userId="81e39d19-8d5c-4ffe-9a82-20799efac8e0" providerId="ADAL" clId="{7D08CCF5-22C4-48DA-9D9F-37A90B395005}" dt="2021-05-07T16:55:26.021" v="784" actId="26606"/>
          <ac:spMkLst>
            <pc:docMk/>
            <pc:sldMk cId="4188086502" sldId="324"/>
            <ac:spMk id="12" creationId="{70BDD0CE-06A4-404B-8A13-580229C1C923}"/>
          </ac:spMkLst>
        </pc:spChg>
        <pc:spChg chg="add del">
          <ac:chgData name="Md Kauser Ahmmed" userId="81e39d19-8d5c-4ffe-9a82-20799efac8e0" providerId="ADAL" clId="{7D08CCF5-22C4-48DA-9D9F-37A90B395005}" dt="2021-05-07T16:55:26.021" v="784" actId="26606"/>
          <ac:spMkLst>
            <pc:docMk/>
            <pc:sldMk cId="4188086502" sldId="324"/>
            <ac:spMk id="14" creationId="{EE9899FA-8881-472C-AA59-D08A89CA8AEF}"/>
          </ac:spMkLst>
        </pc:spChg>
        <pc:spChg chg="add del">
          <ac:chgData name="Md Kauser Ahmmed" userId="81e39d19-8d5c-4ffe-9a82-20799efac8e0" providerId="ADAL" clId="{7D08CCF5-22C4-48DA-9D9F-37A90B395005}" dt="2021-05-07T16:55:26.021" v="784" actId="26606"/>
          <ac:spMkLst>
            <pc:docMk/>
            <pc:sldMk cId="4188086502" sldId="324"/>
            <ac:spMk id="16" creationId="{080B7D90-3DF1-4514-B26D-616BE35553C9}"/>
          </ac:spMkLst>
        </pc:spChg>
        <pc:spChg chg="add del">
          <ac:chgData name="Md Kauser Ahmmed" userId="81e39d19-8d5c-4ffe-9a82-20799efac8e0" providerId="ADAL" clId="{7D08CCF5-22C4-48DA-9D9F-37A90B395005}" dt="2021-05-07T16:55:30.230" v="786" actId="26606"/>
          <ac:spMkLst>
            <pc:docMk/>
            <pc:sldMk cId="4188086502" sldId="324"/>
            <ac:spMk id="18" creationId="{33B1EE1F-6738-485F-A620-2602F7683DFB}"/>
          </ac:spMkLst>
        </pc:spChg>
        <pc:spChg chg="add del">
          <ac:chgData name="Md Kauser Ahmmed" userId="81e39d19-8d5c-4ffe-9a82-20799efac8e0" providerId="ADAL" clId="{7D08CCF5-22C4-48DA-9D9F-37A90B395005}" dt="2021-05-07T16:55:35.667" v="788" actId="26606"/>
          <ac:spMkLst>
            <pc:docMk/>
            <pc:sldMk cId="4188086502" sldId="324"/>
            <ac:spMk id="21" creationId="{70BDD0CE-06A4-404B-8A13-580229C1C923}"/>
          </ac:spMkLst>
        </pc:spChg>
        <pc:spChg chg="add del">
          <ac:chgData name="Md Kauser Ahmmed" userId="81e39d19-8d5c-4ffe-9a82-20799efac8e0" providerId="ADAL" clId="{7D08CCF5-22C4-48DA-9D9F-37A90B395005}" dt="2021-05-07T16:55:35.667" v="788" actId="26606"/>
          <ac:spMkLst>
            <pc:docMk/>
            <pc:sldMk cId="4188086502" sldId="324"/>
            <ac:spMk id="22" creationId="{EE9899FA-8881-472C-AA59-D08A89CA8AEF}"/>
          </ac:spMkLst>
        </pc:spChg>
        <pc:spChg chg="add del">
          <ac:chgData name="Md Kauser Ahmmed" userId="81e39d19-8d5c-4ffe-9a82-20799efac8e0" providerId="ADAL" clId="{7D08CCF5-22C4-48DA-9D9F-37A90B395005}" dt="2021-05-07T16:55:35.667" v="788" actId="26606"/>
          <ac:spMkLst>
            <pc:docMk/>
            <pc:sldMk cId="4188086502" sldId="324"/>
            <ac:spMk id="23" creationId="{080B7D90-3DF1-4514-B26D-616BE35553C9}"/>
          </ac:spMkLst>
        </pc:spChg>
        <pc:spChg chg="add del">
          <ac:chgData name="Md Kauser Ahmmed" userId="81e39d19-8d5c-4ffe-9a82-20799efac8e0" providerId="ADAL" clId="{7D08CCF5-22C4-48DA-9D9F-37A90B395005}" dt="2021-05-07T16:55:36.886" v="790" actId="26606"/>
          <ac:spMkLst>
            <pc:docMk/>
            <pc:sldMk cId="4188086502" sldId="324"/>
            <ac:spMk id="25" creationId="{022BDE4A-8A20-4A69-9C5A-581C82036A4D}"/>
          </ac:spMkLst>
        </pc:spChg>
        <pc:spChg chg="add">
          <ac:chgData name="Md Kauser Ahmmed" userId="81e39d19-8d5c-4ffe-9a82-20799efac8e0" providerId="ADAL" clId="{7D08CCF5-22C4-48DA-9D9F-37A90B395005}" dt="2021-05-07T16:55:36.897" v="791" actId="26606"/>
          <ac:spMkLst>
            <pc:docMk/>
            <pc:sldMk cId="4188086502" sldId="324"/>
            <ac:spMk id="27" creationId="{70BDD0CE-06A4-404B-8A13-580229C1C923}"/>
          </ac:spMkLst>
        </pc:spChg>
        <pc:spChg chg="add">
          <ac:chgData name="Md Kauser Ahmmed" userId="81e39d19-8d5c-4ffe-9a82-20799efac8e0" providerId="ADAL" clId="{7D08CCF5-22C4-48DA-9D9F-37A90B395005}" dt="2021-05-07T16:55:36.897" v="791" actId="26606"/>
          <ac:spMkLst>
            <pc:docMk/>
            <pc:sldMk cId="4188086502" sldId="324"/>
            <ac:spMk id="28" creationId="{EE9899FA-8881-472C-AA59-D08A89CA8AEF}"/>
          </ac:spMkLst>
        </pc:spChg>
        <pc:spChg chg="add">
          <ac:chgData name="Md Kauser Ahmmed" userId="81e39d19-8d5c-4ffe-9a82-20799efac8e0" providerId="ADAL" clId="{7D08CCF5-22C4-48DA-9D9F-37A90B395005}" dt="2021-05-07T16:55:36.897" v="791" actId="26606"/>
          <ac:spMkLst>
            <pc:docMk/>
            <pc:sldMk cId="4188086502" sldId="324"/>
            <ac:spMk id="29" creationId="{080B7D90-3DF1-4514-B26D-616BE35553C9}"/>
          </ac:spMkLst>
        </pc:spChg>
        <pc:picChg chg="add mod ord">
          <ac:chgData name="Md Kauser Ahmmed" userId="81e39d19-8d5c-4ffe-9a82-20799efac8e0" providerId="ADAL" clId="{7D08CCF5-22C4-48DA-9D9F-37A90B395005}" dt="2021-05-07T16:55:36.897" v="791" actId="26606"/>
          <ac:picMkLst>
            <pc:docMk/>
            <pc:sldMk cId="4188086502" sldId="324"/>
            <ac:picMk id="5" creationId="{97334AFF-E01A-4EA6-AA16-113496645160}"/>
          </ac:picMkLst>
        </pc:picChg>
        <pc:picChg chg="add mod">
          <ac:chgData name="Md Kauser Ahmmed" userId="81e39d19-8d5c-4ffe-9a82-20799efac8e0" providerId="ADAL" clId="{7D08CCF5-22C4-48DA-9D9F-37A90B395005}" dt="2021-05-07T16:55:36.897" v="791" actId="26606"/>
          <ac:picMkLst>
            <pc:docMk/>
            <pc:sldMk cId="4188086502" sldId="324"/>
            <ac:picMk id="7" creationId="{9E0B625D-0A53-46CB-9097-16987DC79266}"/>
          </ac:picMkLst>
        </pc:picChg>
        <pc:cxnChg chg="add del">
          <ac:chgData name="Md Kauser Ahmmed" userId="81e39d19-8d5c-4ffe-9a82-20799efac8e0" providerId="ADAL" clId="{7D08CCF5-22C4-48DA-9D9F-37A90B395005}" dt="2021-05-07T16:55:30.230" v="786" actId="26606"/>
          <ac:cxnSpMkLst>
            <pc:docMk/>
            <pc:sldMk cId="4188086502" sldId="324"/>
            <ac:cxnSpMk id="19" creationId="{ADC544FB-7860-4381-935B-43879C94F627}"/>
          </ac:cxnSpMkLst>
        </pc:cxnChg>
      </pc:sldChg>
      <pc:sldChg chg="addSp delSp modSp new mod setBg">
        <pc:chgData name="Md Kauser Ahmmed" userId="81e39d19-8d5c-4ffe-9a82-20799efac8e0" providerId="ADAL" clId="{7D08CCF5-22C4-48DA-9D9F-37A90B395005}" dt="2021-05-07T16:56:21.444" v="826" actId="26606"/>
        <pc:sldMkLst>
          <pc:docMk/>
          <pc:sldMk cId="1794764492" sldId="325"/>
        </pc:sldMkLst>
        <pc:spChg chg="mod">
          <ac:chgData name="Md Kauser Ahmmed" userId="81e39d19-8d5c-4ffe-9a82-20799efac8e0" providerId="ADAL" clId="{7D08CCF5-22C4-48DA-9D9F-37A90B395005}" dt="2021-05-07T16:56:21.444" v="826" actId="26606"/>
          <ac:spMkLst>
            <pc:docMk/>
            <pc:sldMk cId="1794764492" sldId="325"/>
            <ac:spMk id="2" creationId="{CBDA2951-4825-4280-AFAD-BD7638172300}"/>
          </ac:spMkLst>
        </pc:spChg>
        <pc:spChg chg="del">
          <ac:chgData name="Md Kauser Ahmmed" userId="81e39d19-8d5c-4ffe-9a82-20799efac8e0" providerId="ADAL" clId="{7D08CCF5-22C4-48DA-9D9F-37A90B395005}" dt="2021-05-07T16:56:17.349" v="821" actId="931"/>
          <ac:spMkLst>
            <pc:docMk/>
            <pc:sldMk cId="1794764492" sldId="325"/>
            <ac:spMk id="3" creationId="{43A77A09-4DDD-4D7C-A53E-F578F740BB42}"/>
          </ac:spMkLst>
        </pc:spChg>
        <pc:spChg chg="add">
          <ac:chgData name="Md Kauser Ahmmed" userId="81e39d19-8d5c-4ffe-9a82-20799efac8e0" providerId="ADAL" clId="{7D08CCF5-22C4-48DA-9D9F-37A90B395005}" dt="2021-05-07T16:56:21.444" v="826" actId="26606"/>
          <ac:spMkLst>
            <pc:docMk/>
            <pc:sldMk cId="1794764492" sldId="325"/>
            <ac:spMk id="12" creationId="{70BDD0CE-06A4-404B-8A13-580229C1C923}"/>
          </ac:spMkLst>
        </pc:spChg>
        <pc:spChg chg="add">
          <ac:chgData name="Md Kauser Ahmmed" userId="81e39d19-8d5c-4ffe-9a82-20799efac8e0" providerId="ADAL" clId="{7D08CCF5-22C4-48DA-9D9F-37A90B395005}" dt="2021-05-07T16:56:21.444" v="826" actId="26606"/>
          <ac:spMkLst>
            <pc:docMk/>
            <pc:sldMk cId="1794764492" sldId="325"/>
            <ac:spMk id="14" creationId="{EE9899FA-8881-472C-AA59-D08A89CA8AEF}"/>
          </ac:spMkLst>
        </pc:spChg>
        <pc:spChg chg="add">
          <ac:chgData name="Md Kauser Ahmmed" userId="81e39d19-8d5c-4ffe-9a82-20799efac8e0" providerId="ADAL" clId="{7D08CCF5-22C4-48DA-9D9F-37A90B395005}" dt="2021-05-07T16:56:21.444" v="826" actId="26606"/>
          <ac:spMkLst>
            <pc:docMk/>
            <pc:sldMk cId="1794764492" sldId="325"/>
            <ac:spMk id="16" creationId="{080B7D90-3DF1-4514-B26D-616BE35553C9}"/>
          </ac:spMkLst>
        </pc:spChg>
        <pc:picChg chg="add mod">
          <ac:chgData name="Md Kauser Ahmmed" userId="81e39d19-8d5c-4ffe-9a82-20799efac8e0" providerId="ADAL" clId="{7D08CCF5-22C4-48DA-9D9F-37A90B395005}" dt="2021-05-07T16:56:21.444" v="826" actId="26606"/>
          <ac:picMkLst>
            <pc:docMk/>
            <pc:sldMk cId="1794764492" sldId="325"/>
            <ac:picMk id="5" creationId="{F578C108-86CB-47F7-B624-1EC12B4D1C09}"/>
          </ac:picMkLst>
        </pc:picChg>
        <pc:picChg chg="add mod">
          <ac:chgData name="Md Kauser Ahmmed" userId="81e39d19-8d5c-4ffe-9a82-20799efac8e0" providerId="ADAL" clId="{7D08CCF5-22C4-48DA-9D9F-37A90B395005}" dt="2021-05-07T16:56:21.444" v="826" actId="26606"/>
          <ac:picMkLst>
            <pc:docMk/>
            <pc:sldMk cId="1794764492" sldId="325"/>
            <ac:picMk id="7" creationId="{B1DFD8A7-4E1E-4998-8DC9-403C7C2FC980}"/>
          </ac:picMkLst>
        </pc:picChg>
      </pc:sldChg>
      <pc:sldChg chg="del">
        <pc:chgData name="Md Kauser Ahmmed" userId="81e39d19-8d5c-4ffe-9a82-20799efac8e0" providerId="ADAL" clId="{7D08CCF5-22C4-48DA-9D9F-37A90B395005}" dt="2021-05-07T16:43:14.951" v="214" actId="47"/>
        <pc:sldMkLst>
          <pc:docMk/>
          <pc:sldMk cId="3923987320" sldId="325"/>
        </pc:sldMkLst>
      </pc:sldChg>
      <pc:sldChg chg="modSp new del mod">
        <pc:chgData name="Md Kauser Ahmmed" userId="81e39d19-8d5c-4ffe-9a82-20799efac8e0" providerId="ADAL" clId="{7D08CCF5-22C4-48DA-9D9F-37A90B395005}" dt="2021-05-07T16:56:56.538" v="854" actId="47"/>
        <pc:sldMkLst>
          <pc:docMk/>
          <pc:sldMk cId="1809974488" sldId="326"/>
        </pc:sldMkLst>
        <pc:spChg chg="mod">
          <ac:chgData name="Md Kauser Ahmmed" userId="81e39d19-8d5c-4ffe-9a82-20799efac8e0" providerId="ADAL" clId="{7D08CCF5-22C4-48DA-9D9F-37A90B395005}" dt="2021-05-07T16:56:38.264" v="853" actId="20577"/>
          <ac:spMkLst>
            <pc:docMk/>
            <pc:sldMk cId="1809974488" sldId="326"/>
            <ac:spMk id="2" creationId="{3B7AA4C6-74DC-4635-BA25-9AFBF52282B8}"/>
          </ac:spMkLst>
        </pc:spChg>
      </pc:sldChg>
      <pc:sldChg chg="del">
        <pc:chgData name="Md Kauser Ahmmed" userId="81e39d19-8d5c-4ffe-9a82-20799efac8e0" providerId="ADAL" clId="{7D08CCF5-22C4-48DA-9D9F-37A90B395005}" dt="2021-05-07T16:43:14.951" v="214" actId="47"/>
        <pc:sldMkLst>
          <pc:docMk/>
          <pc:sldMk cId="2405856086" sldId="326"/>
        </pc:sldMkLst>
      </pc:sldChg>
      <pc:sldChg chg="del">
        <pc:chgData name="Md Kauser Ahmmed" userId="81e39d19-8d5c-4ffe-9a82-20799efac8e0" providerId="ADAL" clId="{7D08CCF5-22C4-48DA-9D9F-37A90B395005}" dt="2021-05-07T16:43:14.951" v="214" actId="47"/>
        <pc:sldMkLst>
          <pc:docMk/>
          <pc:sldMk cId="304583072" sldId="327"/>
        </pc:sldMkLst>
      </pc:sldChg>
      <pc:sldChg chg="del">
        <pc:chgData name="Md Kauser Ahmmed" userId="81e39d19-8d5c-4ffe-9a82-20799efac8e0" providerId="ADAL" clId="{7D08CCF5-22C4-48DA-9D9F-37A90B395005}" dt="2021-05-07T16:43:14.951" v="214" actId="47"/>
        <pc:sldMkLst>
          <pc:docMk/>
          <pc:sldMk cId="4197679396" sldId="328"/>
        </pc:sldMkLst>
      </pc:sldChg>
      <pc:sldChg chg="del">
        <pc:chgData name="Md Kauser Ahmmed" userId="81e39d19-8d5c-4ffe-9a82-20799efac8e0" providerId="ADAL" clId="{7D08CCF5-22C4-48DA-9D9F-37A90B395005}" dt="2021-05-07T16:43:14.951" v="214" actId="47"/>
        <pc:sldMkLst>
          <pc:docMk/>
          <pc:sldMk cId="714107178" sldId="329"/>
        </pc:sldMkLst>
      </pc:sldChg>
    </pc:docChg>
  </pc:docChgLst>
  <pc:docChgLst>
    <pc:chgData name="Md Kauser Ahmmed" userId="81e39d19-8d5c-4ffe-9a82-20799efac8e0" providerId="ADAL" clId="{2999BD8E-F075-4C07-9F79-DA29B3B15ECE}"/>
    <pc:docChg chg="undo custSel addSld delSld modSld sldOrd">
      <pc:chgData name="Md Kauser Ahmmed" userId="81e39d19-8d5c-4ffe-9a82-20799efac8e0" providerId="ADAL" clId="{2999BD8E-F075-4C07-9F79-DA29B3B15ECE}" dt="2021-06-15T17:28:58.027" v="1487" actId="26606"/>
      <pc:docMkLst>
        <pc:docMk/>
      </pc:docMkLst>
      <pc:sldChg chg="modSp mod">
        <pc:chgData name="Md Kauser Ahmmed" userId="81e39d19-8d5c-4ffe-9a82-20799efac8e0" providerId="ADAL" clId="{2999BD8E-F075-4C07-9F79-DA29B3B15ECE}" dt="2021-06-09T17:36:44.502" v="1474" actId="20577"/>
        <pc:sldMkLst>
          <pc:docMk/>
          <pc:sldMk cId="1010047731" sldId="271"/>
        </pc:sldMkLst>
        <pc:spChg chg="mod">
          <ac:chgData name="Md Kauser Ahmmed" userId="81e39d19-8d5c-4ffe-9a82-20799efac8e0" providerId="ADAL" clId="{2999BD8E-F075-4C07-9F79-DA29B3B15ECE}" dt="2021-06-09T17:36:44.502" v="1474" actId="20577"/>
          <ac:spMkLst>
            <pc:docMk/>
            <pc:sldMk cId="1010047731" sldId="271"/>
            <ac:spMk id="3" creationId="{771893B1-979C-4E59-951A-F29EB496A9C1}"/>
          </ac:spMkLst>
        </pc:spChg>
      </pc:sldChg>
      <pc:sldChg chg="modSp mod">
        <pc:chgData name="Md Kauser Ahmmed" userId="81e39d19-8d5c-4ffe-9a82-20799efac8e0" providerId="ADAL" clId="{2999BD8E-F075-4C07-9F79-DA29B3B15ECE}" dt="2021-06-09T17:22:58.486" v="204" actId="20577"/>
        <pc:sldMkLst>
          <pc:docMk/>
          <pc:sldMk cId="940564484" sldId="314"/>
        </pc:sldMkLst>
        <pc:spChg chg="mod">
          <ac:chgData name="Md Kauser Ahmmed" userId="81e39d19-8d5c-4ffe-9a82-20799efac8e0" providerId="ADAL" clId="{2999BD8E-F075-4C07-9F79-DA29B3B15ECE}" dt="2021-06-09T17:22:15.580" v="196" actId="20577"/>
          <ac:spMkLst>
            <pc:docMk/>
            <pc:sldMk cId="940564484" sldId="314"/>
            <ac:spMk id="3" creationId="{A2CA12DE-832B-4F13-AD8D-54E44CAC6251}"/>
          </ac:spMkLst>
        </pc:spChg>
        <pc:spChg chg="mod">
          <ac:chgData name="Md Kauser Ahmmed" userId="81e39d19-8d5c-4ffe-9a82-20799efac8e0" providerId="ADAL" clId="{2999BD8E-F075-4C07-9F79-DA29B3B15ECE}" dt="2021-06-09T17:22:58.486" v="204" actId="20577"/>
          <ac:spMkLst>
            <pc:docMk/>
            <pc:sldMk cId="940564484" sldId="314"/>
            <ac:spMk id="4" creationId="{4A1824F9-7648-4ABF-A664-0465A6D933AF}"/>
          </ac:spMkLst>
        </pc:spChg>
      </pc:sldChg>
      <pc:sldChg chg="del">
        <pc:chgData name="Md Kauser Ahmmed" userId="81e39d19-8d5c-4ffe-9a82-20799efac8e0" providerId="ADAL" clId="{2999BD8E-F075-4C07-9F79-DA29B3B15ECE}" dt="2021-06-09T17:23:19.753" v="205" actId="47"/>
        <pc:sldMkLst>
          <pc:docMk/>
          <pc:sldMk cId="2554373544" sldId="315"/>
        </pc:sldMkLst>
      </pc:sldChg>
      <pc:sldChg chg="del">
        <pc:chgData name="Md Kauser Ahmmed" userId="81e39d19-8d5c-4ffe-9a82-20799efac8e0" providerId="ADAL" clId="{2999BD8E-F075-4C07-9F79-DA29B3B15ECE}" dt="2021-06-09T17:23:19.753" v="205" actId="47"/>
        <pc:sldMkLst>
          <pc:docMk/>
          <pc:sldMk cId="742002924" sldId="316"/>
        </pc:sldMkLst>
      </pc:sldChg>
      <pc:sldChg chg="del">
        <pc:chgData name="Md Kauser Ahmmed" userId="81e39d19-8d5c-4ffe-9a82-20799efac8e0" providerId="ADAL" clId="{2999BD8E-F075-4C07-9F79-DA29B3B15ECE}" dt="2021-06-09T17:23:19.753" v="205" actId="47"/>
        <pc:sldMkLst>
          <pc:docMk/>
          <pc:sldMk cId="721824467" sldId="317"/>
        </pc:sldMkLst>
      </pc:sldChg>
      <pc:sldChg chg="del">
        <pc:chgData name="Md Kauser Ahmmed" userId="81e39d19-8d5c-4ffe-9a82-20799efac8e0" providerId="ADAL" clId="{2999BD8E-F075-4C07-9F79-DA29B3B15ECE}" dt="2021-06-09T17:23:19.753" v="205" actId="47"/>
        <pc:sldMkLst>
          <pc:docMk/>
          <pc:sldMk cId="4008592907" sldId="318"/>
        </pc:sldMkLst>
      </pc:sldChg>
      <pc:sldChg chg="del">
        <pc:chgData name="Md Kauser Ahmmed" userId="81e39d19-8d5c-4ffe-9a82-20799efac8e0" providerId="ADAL" clId="{2999BD8E-F075-4C07-9F79-DA29B3B15ECE}" dt="2021-06-09T17:23:19.753" v="205" actId="47"/>
        <pc:sldMkLst>
          <pc:docMk/>
          <pc:sldMk cId="866667194" sldId="319"/>
        </pc:sldMkLst>
      </pc:sldChg>
      <pc:sldChg chg="del">
        <pc:chgData name="Md Kauser Ahmmed" userId="81e39d19-8d5c-4ffe-9a82-20799efac8e0" providerId="ADAL" clId="{2999BD8E-F075-4C07-9F79-DA29B3B15ECE}" dt="2021-06-09T17:23:19.753" v="205" actId="47"/>
        <pc:sldMkLst>
          <pc:docMk/>
          <pc:sldMk cId="332899194" sldId="320"/>
        </pc:sldMkLst>
      </pc:sldChg>
      <pc:sldChg chg="del">
        <pc:chgData name="Md Kauser Ahmmed" userId="81e39d19-8d5c-4ffe-9a82-20799efac8e0" providerId="ADAL" clId="{2999BD8E-F075-4C07-9F79-DA29B3B15ECE}" dt="2021-06-09T17:23:19.753" v="205" actId="47"/>
        <pc:sldMkLst>
          <pc:docMk/>
          <pc:sldMk cId="1365374616" sldId="321"/>
        </pc:sldMkLst>
      </pc:sldChg>
      <pc:sldChg chg="del">
        <pc:chgData name="Md Kauser Ahmmed" userId="81e39d19-8d5c-4ffe-9a82-20799efac8e0" providerId="ADAL" clId="{2999BD8E-F075-4C07-9F79-DA29B3B15ECE}" dt="2021-06-09T17:23:19.753" v="205" actId="47"/>
        <pc:sldMkLst>
          <pc:docMk/>
          <pc:sldMk cId="3404442399" sldId="322"/>
        </pc:sldMkLst>
      </pc:sldChg>
      <pc:sldChg chg="ord">
        <pc:chgData name="Md Kauser Ahmmed" userId="81e39d19-8d5c-4ffe-9a82-20799efac8e0" providerId="ADAL" clId="{2999BD8E-F075-4C07-9F79-DA29B3B15ECE}" dt="2021-06-09T17:23:23.994" v="207"/>
        <pc:sldMkLst>
          <pc:docMk/>
          <pc:sldMk cId="4194051782" sldId="323"/>
        </pc:sldMkLst>
      </pc:sldChg>
      <pc:sldChg chg="del">
        <pc:chgData name="Md Kauser Ahmmed" userId="81e39d19-8d5c-4ffe-9a82-20799efac8e0" providerId="ADAL" clId="{2999BD8E-F075-4C07-9F79-DA29B3B15ECE}" dt="2021-06-09T17:23:19.753" v="205" actId="47"/>
        <pc:sldMkLst>
          <pc:docMk/>
          <pc:sldMk cId="4188086502" sldId="324"/>
        </pc:sldMkLst>
      </pc:sldChg>
      <pc:sldChg chg="del">
        <pc:chgData name="Md Kauser Ahmmed" userId="81e39d19-8d5c-4ffe-9a82-20799efac8e0" providerId="ADAL" clId="{2999BD8E-F075-4C07-9F79-DA29B3B15ECE}" dt="2021-06-09T17:23:19.753" v="205" actId="47"/>
        <pc:sldMkLst>
          <pc:docMk/>
          <pc:sldMk cId="1794764492" sldId="325"/>
        </pc:sldMkLst>
      </pc:sldChg>
      <pc:sldChg chg="addSp delSp modSp new mod setBg">
        <pc:chgData name="Md Kauser Ahmmed" userId="81e39d19-8d5c-4ffe-9a82-20799efac8e0" providerId="ADAL" clId="{2999BD8E-F075-4C07-9F79-DA29B3B15ECE}" dt="2021-06-09T17:27:41.705" v="668" actId="14100"/>
        <pc:sldMkLst>
          <pc:docMk/>
          <pc:sldMk cId="427529119" sldId="330"/>
        </pc:sldMkLst>
        <pc:spChg chg="mod">
          <ac:chgData name="Md Kauser Ahmmed" userId="81e39d19-8d5c-4ffe-9a82-20799efac8e0" providerId="ADAL" clId="{2999BD8E-F075-4C07-9F79-DA29B3B15ECE}" dt="2021-06-09T17:24:52.217" v="364" actId="26606"/>
          <ac:spMkLst>
            <pc:docMk/>
            <pc:sldMk cId="427529119" sldId="330"/>
            <ac:spMk id="2" creationId="{2A4D2258-F2D4-440B-A1DF-C491284AF6BA}"/>
          </ac:spMkLst>
        </pc:spChg>
        <pc:spChg chg="del">
          <ac:chgData name="Md Kauser Ahmmed" userId="81e39d19-8d5c-4ffe-9a82-20799efac8e0" providerId="ADAL" clId="{2999BD8E-F075-4C07-9F79-DA29B3B15ECE}" dt="2021-06-09T17:24:45.497" v="363"/>
          <ac:spMkLst>
            <pc:docMk/>
            <pc:sldMk cId="427529119" sldId="330"/>
            <ac:spMk id="3" creationId="{703D8C6C-7F9B-4F73-BE57-F5BF9016A0D4}"/>
          </ac:spMkLst>
        </pc:spChg>
        <pc:spChg chg="add mod">
          <ac:chgData name="Md Kauser Ahmmed" userId="81e39d19-8d5c-4ffe-9a82-20799efac8e0" providerId="ADAL" clId="{2999BD8E-F075-4C07-9F79-DA29B3B15ECE}" dt="2021-06-09T17:27:41.705" v="668" actId="14100"/>
          <ac:spMkLst>
            <pc:docMk/>
            <pc:sldMk cId="427529119" sldId="330"/>
            <ac:spMk id="5" creationId="{152D28D3-FBD7-43AF-8087-2F559C718909}"/>
          </ac:spMkLst>
        </pc:spChg>
        <pc:spChg chg="add">
          <ac:chgData name="Md Kauser Ahmmed" userId="81e39d19-8d5c-4ffe-9a82-20799efac8e0" providerId="ADAL" clId="{2999BD8E-F075-4C07-9F79-DA29B3B15ECE}" dt="2021-06-09T17:24:52.217" v="364" actId="26606"/>
          <ac:spMkLst>
            <pc:docMk/>
            <pc:sldMk cId="427529119" sldId="330"/>
            <ac:spMk id="9" creationId="{1BE4F293-0A40-4AA3-8747-1C7D9F3EEABB}"/>
          </ac:spMkLst>
        </pc:spChg>
        <pc:grpChg chg="add">
          <ac:chgData name="Md Kauser Ahmmed" userId="81e39d19-8d5c-4ffe-9a82-20799efac8e0" providerId="ADAL" clId="{2999BD8E-F075-4C07-9F79-DA29B3B15ECE}" dt="2021-06-09T17:24:52.217" v="364" actId="26606"/>
          <ac:grpSpMkLst>
            <pc:docMk/>
            <pc:sldMk cId="427529119" sldId="330"/>
            <ac:grpSpMk id="11" creationId="{5D1CC8B8-2CD1-45F6-9CED-CA310400222D}"/>
          </ac:grpSpMkLst>
        </pc:grpChg>
        <pc:graphicFrameChg chg="add mod">
          <ac:chgData name="Md Kauser Ahmmed" userId="81e39d19-8d5c-4ffe-9a82-20799efac8e0" providerId="ADAL" clId="{2999BD8E-F075-4C07-9F79-DA29B3B15ECE}" dt="2021-06-09T17:24:52.217" v="364" actId="26606"/>
          <ac:graphicFrameMkLst>
            <pc:docMk/>
            <pc:sldMk cId="427529119" sldId="330"/>
            <ac:graphicFrameMk id="4" creationId="{E293F057-C108-4B68-930B-4642A6DB108C}"/>
          </ac:graphicFrameMkLst>
        </pc:graphicFrameChg>
      </pc:sldChg>
      <pc:sldChg chg="del">
        <pc:chgData name="Md Kauser Ahmmed" userId="81e39d19-8d5c-4ffe-9a82-20799efac8e0" providerId="ADAL" clId="{2999BD8E-F075-4C07-9F79-DA29B3B15ECE}" dt="2021-06-09T17:23:19.753" v="205" actId="47"/>
        <pc:sldMkLst>
          <pc:docMk/>
          <pc:sldMk cId="2083826961" sldId="330"/>
        </pc:sldMkLst>
      </pc:sldChg>
      <pc:sldChg chg="addSp delSp modSp new mod setBg">
        <pc:chgData name="Md Kauser Ahmmed" userId="81e39d19-8d5c-4ffe-9a82-20799efac8e0" providerId="ADAL" clId="{2999BD8E-F075-4C07-9F79-DA29B3B15ECE}" dt="2021-06-09T17:31:26.978" v="1165" actId="20577"/>
        <pc:sldMkLst>
          <pc:docMk/>
          <pc:sldMk cId="1295687443" sldId="331"/>
        </pc:sldMkLst>
        <pc:spChg chg="mod">
          <ac:chgData name="Md Kauser Ahmmed" userId="81e39d19-8d5c-4ffe-9a82-20799efac8e0" providerId="ADAL" clId="{2999BD8E-F075-4C07-9F79-DA29B3B15ECE}" dt="2021-06-09T17:28:48.952" v="753" actId="26606"/>
          <ac:spMkLst>
            <pc:docMk/>
            <pc:sldMk cId="1295687443" sldId="331"/>
            <ac:spMk id="2" creationId="{5B4E97E7-BF22-4997-A5F3-212EB9A04730}"/>
          </ac:spMkLst>
        </pc:spChg>
        <pc:spChg chg="del">
          <ac:chgData name="Md Kauser Ahmmed" userId="81e39d19-8d5c-4ffe-9a82-20799efac8e0" providerId="ADAL" clId="{2999BD8E-F075-4C07-9F79-DA29B3B15ECE}" dt="2021-06-09T17:28:45.926" v="752"/>
          <ac:spMkLst>
            <pc:docMk/>
            <pc:sldMk cId="1295687443" sldId="331"/>
            <ac:spMk id="3" creationId="{2CBB1695-CFF9-4D90-A4B8-0F1710C8413F}"/>
          </ac:spMkLst>
        </pc:spChg>
        <pc:spChg chg="add mod">
          <ac:chgData name="Md Kauser Ahmmed" userId="81e39d19-8d5c-4ffe-9a82-20799efac8e0" providerId="ADAL" clId="{2999BD8E-F075-4C07-9F79-DA29B3B15ECE}" dt="2021-06-09T17:31:26.978" v="1165" actId="20577"/>
          <ac:spMkLst>
            <pc:docMk/>
            <pc:sldMk cId="1295687443" sldId="331"/>
            <ac:spMk id="5" creationId="{FAA6F6F4-A15D-41E0-82DD-356D9A61B2C4}"/>
          </ac:spMkLst>
        </pc:spChg>
        <pc:spChg chg="add">
          <ac:chgData name="Md Kauser Ahmmed" userId="81e39d19-8d5c-4ffe-9a82-20799efac8e0" providerId="ADAL" clId="{2999BD8E-F075-4C07-9F79-DA29B3B15ECE}" dt="2021-06-09T17:28:48.952" v="753" actId="26606"/>
          <ac:spMkLst>
            <pc:docMk/>
            <pc:sldMk cId="1295687443" sldId="331"/>
            <ac:spMk id="9" creationId="{1BE4F293-0A40-4AA3-8747-1C7D9F3EEABB}"/>
          </ac:spMkLst>
        </pc:spChg>
        <pc:grpChg chg="add">
          <ac:chgData name="Md Kauser Ahmmed" userId="81e39d19-8d5c-4ffe-9a82-20799efac8e0" providerId="ADAL" clId="{2999BD8E-F075-4C07-9F79-DA29B3B15ECE}" dt="2021-06-09T17:28:48.952" v="753" actId="26606"/>
          <ac:grpSpMkLst>
            <pc:docMk/>
            <pc:sldMk cId="1295687443" sldId="331"/>
            <ac:grpSpMk id="11" creationId="{5D1CC8B8-2CD1-45F6-9CED-CA310400222D}"/>
          </ac:grpSpMkLst>
        </pc:grpChg>
        <pc:graphicFrameChg chg="add mod modGraphic">
          <ac:chgData name="Md Kauser Ahmmed" userId="81e39d19-8d5c-4ffe-9a82-20799efac8e0" providerId="ADAL" clId="{2999BD8E-F075-4C07-9F79-DA29B3B15ECE}" dt="2021-06-09T17:28:48.952" v="753" actId="26606"/>
          <ac:graphicFrameMkLst>
            <pc:docMk/>
            <pc:sldMk cId="1295687443" sldId="331"/>
            <ac:graphicFrameMk id="4" creationId="{C2FB7581-9CB9-41D2-8CF0-D3BD6DE889DF}"/>
          </ac:graphicFrameMkLst>
        </pc:graphicFrameChg>
      </pc:sldChg>
      <pc:sldChg chg="addSp delSp modSp new mod setBg">
        <pc:chgData name="Md Kauser Ahmmed" userId="81e39d19-8d5c-4ffe-9a82-20799efac8e0" providerId="ADAL" clId="{2999BD8E-F075-4C07-9F79-DA29B3B15ECE}" dt="2021-06-15T17:28:51.533" v="1486" actId="26606"/>
        <pc:sldMkLst>
          <pc:docMk/>
          <pc:sldMk cId="2744654674" sldId="332"/>
        </pc:sldMkLst>
        <pc:spChg chg="mod">
          <ac:chgData name="Md Kauser Ahmmed" userId="81e39d19-8d5c-4ffe-9a82-20799efac8e0" providerId="ADAL" clId="{2999BD8E-F075-4C07-9F79-DA29B3B15ECE}" dt="2021-06-15T17:27:49.572" v="1478" actId="26606"/>
          <ac:spMkLst>
            <pc:docMk/>
            <pc:sldMk cId="2744654674" sldId="332"/>
            <ac:spMk id="2" creationId="{835A897D-5E6F-475D-B04E-C9DCC77B8372}"/>
          </ac:spMkLst>
        </pc:spChg>
        <pc:spChg chg="del">
          <ac:chgData name="Md Kauser Ahmmed" userId="81e39d19-8d5c-4ffe-9a82-20799efac8e0" providerId="ADAL" clId="{2999BD8E-F075-4C07-9F79-DA29B3B15ECE}" dt="2021-06-09T17:33:05.588" v="1385"/>
          <ac:spMkLst>
            <pc:docMk/>
            <pc:sldMk cId="2744654674" sldId="332"/>
            <ac:spMk id="3" creationId="{0CA864E6-6E56-4ED3-91CE-849C4A7F94DA}"/>
          </ac:spMkLst>
        </pc:spChg>
        <pc:spChg chg="add del mod">
          <ac:chgData name="Md Kauser Ahmmed" userId="81e39d19-8d5c-4ffe-9a82-20799efac8e0" providerId="ADAL" clId="{2999BD8E-F075-4C07-9F79-DA29B3B15ECE}" dt="2021-06-15T17:27:37.517" v="1477"/>
          <ac:spMkLst>
            <pc:docMk/>
            <pc:sldMk cId="2744654674" sldId="332"/>
            <ac:spMk id="5" creationId="{A96AFA9A-4CC5-4F6A-B459-5C397E8CB1AA}"/>
          </ac:spMkLst>
        </pc:spChg>
        <pc:spChg chg="add del">
          <ac:chgData name="Md Kauser Ahmmed" userId="81e39d19-8d5c-4ffe-9a82-20799efac8e0" providerId="ADAL" clId="{2999BD8E-F075-4C07-9F79-DA29B3B15ECE}" dt="2021-06-15T17:27:49.572" v="1478" actId="26606"/>
          <ac:spMkLst>
            <pc:docMk/>
            <pc:sldMk cId="2744654674" sldId="332"/>
            <ac:spMk id="9" creationId="{1BE4F293-0A40-4AA3-8747-1C7D9F3EEABB}"/>
          </ac:spMkLst>
        </pc:spChg>
        <pc:spChg chg="add del">
          <ac:chgData name="Md Kauser Ahmmed" userId="81e39d19-8d5c-4ffe-9a82-20799efac8e0" providerId="ADAL" clId="{2999BD8E-F075-4C07-9F79-DA29B3B15ECE}" dt="2021-06-15T17:28:31.362" v="1482" actId="26606"/>
          <ac:spMkLst>
            <pc:docMk/>
            <pc:sldMk cId="2744654674" sldId="332"/>
            <ac:spMk id="21" creationId="{F812110C-454D-45D4-A43C-D268FC305665}"/>
          </ac:spMkLst>
        </pc:spChg>
        <pc:spChg chg="add del">
          <ac:chgData name="Md Kauser Ahmmed" userId="81e39d19-8d5c-4ffe-9a82-20799efac8e0" providerId="ADAL" clId="{2999BD8E-F075-4C07-9F79-DA29B3B15ECE}" dt="2021-06-15T17:28:31.362" v="1482" actId="26606"/>
          <ac:spMkLst>
            <pc:docMk/>
            <pc:sldMk cId="2744654674" sldId="332"/>
            <ac:spMk id="23" creationId="{A3663F10-4AEF-432D-B195-513FD3539145}"/>
          </ac:spMkLst>
        </pc:spChg>
        <pc:spChg chg="add del">
          <ac:chgData name="Md Kauser Ahmmed" userId="81e39d19-8d5c-4ffe-9a82-20799efac8e0" providerId="ADAL" clId="{2999BD8E-F075-4C07-9F79-DA29B3B15ECE}" dt="2021-06-15T17:28:31.362" v="1482" actId="26606"/>
          <ac:spMkLst>
            <pc:docMk/>
            <pc:sldMk cId="2744654674" sldId="332"/>
            <ac:spMk id="25" creationId="{E8AEFC5D-4625-4A90-904B-81C44B4AF2F8}"/>
          </ac:spMkLst>
        </pc:spChg>
        <pc:spChg chg="add del">
          <ac:chgData name="Md Kauser Ahmmed" userId="81e39d19-8d5c-4ffe-9a82-20799efac8e0" providerId="ADAL" clId="{2999BD8E-F075-4C07-9F79-DA29B3B15ECE}" dt="2021-06-15T17:28:51.533" v="1486" actId="26606"/>
          <ac:spMkLst>
            <pc:docMk/>
            <pc:sldMk cId="2744654674" sldId="332"/>
            <ac:spMk id="30" creationId="{F812110C-454D-45D4-A43C-D268FC305665}"/>
          </ac:spMkLst>
        </pc:spChg>
        <pc:spChg chg="add del">
          <ac:chgData name="Md Kauser Ahmmed" userId="81e39d19-8d5c-4ffe-9a82-20799efac8e0" providerId="ADAL" clId="{2999BD8E-F075-4C07-9F79-DA29B3B15ECE}" dt="2021-06-15T17:28:51.533" v="1486" actId="26606"/>
          <ac:spMkLst>
            <pc:docMk/>
            <pc:sldMk cId="2744654674" sldId="332"/>
            <ac:spMk id="32" creationId="{A3663F10-4AEF-432D-B195-513FD3539145}"/>
          </ac:spMkLst>
        </pc:spChg>
        <pc:spChg chg="add del">
          <ac:chgData name="Md Kauser Ahmmed" userId="81e39d19-8d5c-4ffe-9a82-20799efac8e0" providerId="ADAL" clId="{2999BD8E-F075-4C07-9F79-DA29B3B15ECE}" dt="2021-06-15T17:28:51.533" v="1486" actId="26606"/>
          <ac:spMkLst>
            <pc:docMk/>
            <pc:sldMk cId="2744654674" sldId="332"/>
            <ac:spMk id="34" creationId="{E8AEFC5D-4625-4A90-904B-81C44B4AF2F8}"/>
          </ac:spMkLst>
        </pc:spChg>
        <pc:spChg chg="add del">
          <ac:chgData name="Md Kauser Ahmmed" userId="81e39d19-8d5c-4ffe-9a82-20799efac8e0" providerId="ADAL" clId="{2999BD8E-F075-4C07-9F79-DA29B3B15ECE}" dt="2021-06-15T17:28:51.522" v="1485" actId="26606"/>
          <ac:spMkLst>
            <pc:docMk/>
            <pc:sldMk cId="2744654674" sldId="332"/>
            <ac:spMk id="39" creationId="{F812110C-454D-45D4-A43C-D268FC305665}"/>
          </ac:spMkLst>
        </pc:spChg>
        <pc:spChg chg="add del">
          <ac:chgData name="Md Kauser Ahmmed" userId="81e39d19-8d5c-4ffe-9a82-20799efac8e0" providerId="ADAL" clId="{2999BD8E-F075-4C07-9F79-DA29B3B15ECE}" dt="2021-06-15T17:28:51.522" v="1485" actId="26606"/>
          <ac:spMkLst>
            <pc:docMk/>
            <pc:sldMk cId="2744654674" sldId="332"/>
            <ac:spMk id="41" creationId="{A3663F10-4AEF-432D-B195-513FD3539145}"/>
          </ac:spMkLst>
        </pc:spChg>
        <pc:spChg chg="add del">
          <ac:chgData name="Md Kauser Ahmmed" userId="81e39d19-8d5c-4ffe-9a82-20799efac8e0" providerId="ADAL" clId="{2999BD8E-F075-4C07-9F79-DA29B3B15ECE}" dt="2021-06-15T17:28:51.522" v="1485" actId="26606"/>
          <ac:spMkLst>
            <pc:docMk/>
            <pc:sldMk cId="2744654674" sldId="332"/>
            <ac:spMk id="43" creationId="{E8AEFC5D-4625-4A90-904B-81C44B4AF2F8}"/>
          </ac:spMkLst>
        </pc:spChg>
        <pc:spChg chg="add">
          <ac:chgData name="Md Kauser Ahmmed" userId="81e39d19-8d5c-4ffe-9a82-20799efac8e0" providerId="ADAL" clId="{2999BD8E-F075-4C07-9F79-DA29B3B15ECE}" dt="2021-06-15T17:28:51.533" v="1486" actId="26606"/>
          <ac:spMkLst>
            <pc:docMk/>
            <pc:sldMk cId="2744654674" sldId="332"/>
            <ac:spMk id="45" creationId="{F812110C-454D-45D4-A43C-D268FC305665}"/>
          </ac:spMkLst>
        </pc:spChg>
        <pc:spChg chg="add">
          <ac:chgData name="Md Kauser Ahmmed" userId="81e39d19-8d5c-4ffe-9a82-20799efac8e0" providerId="ADAL" clId="{2999BD8E-F075-4C07-9F79-DA29B3B15ECE}" dt="2021-06-15T17:28:51.533" v="1486" actId="26606"/>
          <ac:spMkLst>
            <pc:docMk/>
            <pc:sldMk cId="2744654674" sldId="332"/>
            <ac:spMk id="46" creationId="{A3663F10-4AEF-432D-B195-513FD3539145}"/>
          </ac:spMkLst>
        </pc:spChg>
        <pc:spChg chg="add">
          <ac:chgData name="Md Kauser Ahmmed" userId="81e39d19-8d5c-4ffe-9a82-20799efac8e0" providerId="ADAL" clId="{2999BD8E-F075-4C07-9F79-DA29B3B15ECE}" dt="2021-06-15T17:28:51.533" v="1486" actId="26606"/>
          <ac:spMkLst>
            <pc:docMk/>
            <pc:sldMk cId="2744654674" sldId="332"/>
            <ac:spMk id="47" creationId="{E8AEFC5D-4625-4A90-904B-81C44B4AF2F8}"/>
          </ac:spMkLst>
        </pc:spChg>
        <pc:grpChg chg="add del">
          <ac:chgData name="Md Kauser Ahmmed" userId="81e39d19-8d5c-4ffe-9a82-20799efac8e0" providerId="ADAL" clId="{2999BD8E-F075-4C07-9F79-DA29B3B15ECE}" dt="2021-06-15T17:27:49.572" v="1478" actId="26606"/>
          <ac:grpSpMkLst>
            <pc:docMk/>
            <pc:sldMk cId="2744654674" sldId="332"/>
            <ac:grpSpMk id="11" creationId="{5D1CC8B8-2CD1-45F6-9CED-CA310400222D}"/>
          </ac:grpSpMkLst>
        </pc:grpChg>
        <pc:graphicFrameChg chg="add del mod modGraphic">
          <ac:chgData name="Md Kauser Ahmmed" userId="81e39d19-8d5c-4ffe-9a82-20799efac8e0" providerId="ADAL" clId="{2999BD8E-F075-4C07-9F79-DA29B3B15ECE}" dt="2021-06-15T17:27:25.013" v="1476" actId="478"/>
          <ac:graphicFrameMkLst>
            <pc:docMk/>
            <pc:sldMk cId="2744654674" sldId="332"/>
            <ac:graphicFrameMk id="4" creationId="{CE90479A-8BD1-4853-9DA0-EA9785BEABF1}"/>
          </ac:graphicFrameMkLst>
        </pc:graphicFrameChg>
        <pc:graphicFrameChg chg="add mod modGraphic">
          <ac:chgData name="Md Kauser Ahmmed" userId="81e39d19-8d5c-4ffe-9a82-20799efac8e0" providerId="ADAL" clId="{2999BD8E-F075-4C07-9F79-DA29B3B15ECE}" dt="2021-06-15T17:28:51.522" v="1485" actId="26606"/>
          <ac:graphicFrameMkLst>
            <pc:docMk/>
            <pc:sldMk cId="2744654674" sldId="332"/>
            <ac:graphicFrameMk id="6" creationId="{39DCEC26-4A79-4733-9AC6-2E1250DB7463}"/>
          </ac:graphicFrameMkLst>
        </pc:graphicFrameChg>
      </pc:sldChg>
      <pc:sldChg chg="delSp add del setBg delDesignElem">
        <pc:chgData name="Md Kauser Ahmmed" userId="81e39d19-8d5c-4ffe-9a82-20799efac8e0" providerId="ADAL" clId="{2999BD8E-F075-4C07-9F79-DA29B3B15ECE}" dt="2021-06-09T17:34:40.255" v="1429" actId="47"/>
        <pc:sldMkLst>
          <pc:docMk/>
          <pc:sldMk cId="989313264" sldId="333"/>
        </pc:sldMkLst>
        <pc:spChg chg="del">
          <ac:chgData name="Md Kauser Ahmmed" userId="81e39d19-8d5c-4ffe-9a82-20799efac8e0" providerId="ADAL" clId="{2999BD8E-F075-4C07-9F79-DA29B3B15ECE}" dt="2021-06-09T17:34:34.709" v="1428"/>
          <ac:spMkLst>
            <pc:docMk/>
            <pc:sldMk cId="989313264" sldId="333"/>
            <ac:spMk id="9" creationId="{1BE4F293-0A40-4AA3-8747-1C7D9F3EEABB}"/>
          </ac:spMkLst>
        </pc:spChg>
        <pc:grpChg chg="del">
          <ac:chgData name="Md Kauser Ahmmed" userId="81e39d19-8d5c-4ffe-9a82-20799efac8e0" providerId="ADAL" clId="{2999BD8E-F075-4C07-9F79-DA29B3B15ECE}" dt="2021-06-09T17:34:34.709" v="1428"/>
          <ac:grpSpMkLst>
            <pc:docMk/>
            <pc:sldMk cId="989313264" sldId="333"/>
            <ac:grpSpMk id="11" creationId="{5D1CC8B8-2CD1-45F6-9CED-CA310400222D}"/>
          </ac:grpSpMkLst>
        </pc:grpChg>
      </pc:sldChg>
      <pc:sldChg chg="addSp delSp modSp new mod setBg">
        <pc:chgData name="Md Kauser Ahmmed" userId="81e39d19-8d5c-4ffe-9a82-20799efac8e0" providerId="ADAL" clId="{2999BD8E-F075-4C07-9F79-DA29B3B15ECE}" dt="2021-06-15T17:28:58.027" v="1487" actId="26606"/>
        <pc:sldMkLst>
          <pc:docMk/>
          <pc:sldMk cId="3284310276" sldId="333"/>
        </pc:sldMkLst>
        <pc:spChg chg="mod">
          <ac:chgData name="Md Kauser Ahmmed" userId="81e39d19-8d5c-4ffe-9a82-20799efac8e0" providerId="ADAL" clId="{2999BD8E-F075-4C07-9F79-DA29B3B15ECE}" dt="2021-06-15T17:28:21.897" v="1481" actId="26606"/>
          <ac:spMkLst>
            <pc:docMk/>
            <pc:sldMk cId="3284310276" sldId="333"/>
            <ac:spMk id="2" creationId="{CAB2B7C2-DA44-4001-8B0B-FBD9557B9857}"/>
          </ac:spMkLst>
        </pc:spChg>
        <pc:spChg chg="del">
          <ac:chgData name="Md Kauser Ahmmed" userId="81e39d19-8d5c-4ffe-9a82-20799efac8e0" providerId="ADAL" clId="{2999BD8E-F075-4C07-9F79-DA29B3B15ECE}" dt="2021-06-09T17:35:25.557" v="1450"/>
          <ac:spMkLst>
            <pc:docMk/>
            <pc:sldMk cId="3284310276" sldId="333"/>
            <ac:spMk id="3" creationId="{E4271E4C-7713-4424-9B8E-506BEE8CB33B}"/>
          </ac:spMkLst>
        </pc:spChg>
        <pc:spChg chg="add del mod">
          <ac:chgData name="Md Kauser Ahmmed" userId="81e39d19-8d5c-4ffe-9a82-20799efac8e0" providerId="ADAL" clId="{2999BD8E-F075-4C07-9F79-DA29B3B15ECE}" dt="2021-06-15T17:28:16.806" v="1480"/>
          <ac:spMkLst>
            <pc:docMk/>
            <pc:sldMk cId="3284310276" sldId="333"/>
            <ac:spMk id="5" creationId="{2BAFECCD-8E7A-43D8-AE97-35BAF1575398}"/>
          </ac:spMkLst>
        </pc:spChg>
        <pc:spChg chg="add del">
          <ac:chgData name="Md Kauser Ahmmed" userId="81e39d19-8d5c-4ffe-9a82-20799efac8e0" providerId="ADAL" clId="{2999BD8E-F075-4C07-9F79-DA29B3B15ECE}" dt="2021-06-09T17:35:30.700" v="1452" actId="26606"/>
          <ac:spMkLst>
            <pc:docMk/>
            <pc:sldMk cId="3284310276" sldId="333"/>
            <ac:spMk id="9" creationId="{1BE4F293-0A40-4AA3-8747-1C7D9F3EEABB}"/>
          </ac:spMkLst>
        </pc:spChg>
        <pc:spChg chg="add del">
          <ac:chgData name="Md Kauser Ahmmed" userId="81e39d19-8d5c-4ffe-9a82-20799efac8e0" providerId="ADAL" clId="{2999BD8E-F075-4C07-9F79-DA29B3B15ECE}" dt="2021-06-15T17:28:21.897" v="1481" actId="26606"/>
          <ac:spMkLst>
            <pc:docMk/>
            <pc:sldMk cId="3284310276" sldId="333"/>
            <ac:spMk id="18" creationId="{1BE4F293-0A40-4AA3-8747-1C7D9F3EEABB}"/>
          </ac:spMkLst>
        </pc:spChg>
        <pc:spChg chg="add del">
          <ac:chgData name="Md Kauser Ahmmed" userId="81e39d19-8d5c-4ffe-9a82-20799efac8e0" providerId="ADAL" clId="{2999BD8E-F075-4C07-9F79-DA29B3B15ECE}" dt="2021-06-15T17:28:38.254" v="1483" actId="26606"/>
          <ac:spMkLst>
            <pc:docMk/>
            <pc:sldMk cId="3284310276" sldId="333"/>
            <ac:spMk id="29" creationId="{F812110C-454D-45D4-A43C-D268FC305665}"/>
          </ac:spMkLst>
        </pc:spChg>
        <pc:spChg chg="add del">
          <ac:chgData name="Md Kauser Ahmmed" userId="81e39d19-8d5c-4ffe-9a82-20799efac8e0" providerId="ADAL" clId="{2999BD8E-F075-4C07-9F79-DA29B3B15ECE}" dt="2021-06-15T17:28:38.254" v="1483" actId="26606"/>
          <ac:spMkLst>
            <pc:docMk/>
            <pc:sldMk cId="3284310276" sldId="333"/>
            <ac:spMk id="31" creationId="{A3663F10-4AEF-432D-B195-513FD3539145}"/>
          </ac:spMkLst>
        </pc:spChg>
        <pc:spChg chg="add del">
          <ac:chgData name="Md Kauser Ahmmed" userId="81e39d19-8d5c-4ffe-9a82-20799efac8e0" providerId="ADAL" clId="{2999BD8E-F075-4C07-9F79-DA29B3B15ECE}" dt="2021-06-15T17:28:38.254" v="1483" actId="26606"/>
          <ac:spMkLst>
            <pc:docMk/>
            <pc:sldMk cId="3284310276" sldId="333"/>
            <ac:spMk id="33" creationId="{E8AEFC5D-4625-4A90-904B-81C44B4AF2F8}"/>
          </ac:spMkLst>
        </pc:spChg>
        <pc:spChg chg="add del">
          <ac:chgData name="Md Kauser Ahmmed" userId="81e39d19-8d5c-4ffe-9a82-20799efac8e0" providerId="ADAL" clId="{2999BD8E-F075-4C07-9F79-DA29B3B15ECE}" dt="2021-06-15T17:28:58.027" v="1487" actId="26606"/>
          <ac:spMkLst>
            <pc:docMk/>
            <pc:sldMk cId="3284310276" sldId="333"/>
            <ac:spMk id="38" creationId="{F812110C-454D-45D4-A43C-D268FC305665}"/>
          </ac:spMkLst>
        </pc:spChg>
        <pc:spChg chg="add del">
          <ac:chgData name="Md Kauser Ahmmed" userId="81e39d19-8d5c-4ffe-9a82-20799efac8e0" providerId="ADAL" clId="{2999BD8E-F075-4C07-9F79-DA29B3B15ECE}" dt="2021-06-15T17:28:58.027" v="1487" actId="26606"/>
          <ac:spMkLst>
            <pc:docMk/>
            <pc:sldMk cId="3284310276" sldId="333"/>
            <ac:spMk id="40" creationId="{A3663F10-4AEF-432D-B195-513FD3539145}"/>
          </ac:spMkLst>
        </pc:spChg>
        <pc:spChg chg="add del">
          <ac:chgData name="Md Kauser Ahmmed" userId="81e39d19-8d5c-4ffe-9a82-20799efac8e0" providerId="ADAL" clId="{2999BD8E-F075-4C07-9F79-DA29B3B15ECE}" dt="2021-06-15T17:28:58.027" v="1487" actId="26606"/>
          <ac:spMkLst>
            <pc:docMk/>
            <pc:sldMk cId="3284310276" sldId="333"/>
            <ac:spMk id="42" creationId="{E8AEFC5D-4625-4A90-904B-81C44B4AF2F8}"/>
          </ac:spMkLst>
        </pc:spChg>
        <pc:spChg chg="add">
          <ac:chgData name="Md Kauser Ahmmed" userId="81e39d19-8d5c-4ffe-9a82-20799efac8e0" providerId="ADAL" clId="{2999BD8E-F075-4C07-9F79-DA29B3B15ECE}" dt="2021-06-15T17:28:58.027" v="1487" actId="26606"/>
          <ac:spMkLst>
            <pc:docMk/>
            <pc:sldMk cId="3284310276" sldId="333"/>
            <ac:spMk id="47" creationId="{F812110C-454D-45D4-A43C-D268FC305665}"/>
          </ac:spMkLst>
        </pc:spChg>
        <pc:spChg chg="add">
          <ac:chgData name="Md Kauser Ahmmed" userId="81e39d19-8d5c-4ffe-9a82-20799efac8e0" providerId="ADAL" clId="{2999BD8E-F075-4C07-9F79-DA29B3B15ECE}" dt="2021-06-15T17:28:58.027" v="1487" actId="26606"/>
          <ac:spMkLst>
            <pc:docMk/>
            <pc:sldMk cId="3284310276" sldId="333"/>
            <ac:spMk id="49" creationId="{A3663F10-4AEF-432D-B195-513FD3539145}"/>
          </ac:spMkLst>
        </pc:spChg>
        <pc:spChg chg="add">
          <ac:chgData name="Md Kauser Ahmmed" userId="81e39d19-8d5c-4ffe-9a82-20799efac8e0" providerId="ADAL" clId="{2999BD8E-F075-4C07-9F79-DA29B3B15ECE}" dt="2021-06-15T17:28:58.027" v="1487" actId="26606"/>
          <ac:spMkLst>
            <pc:docMk/>
            <pc:sldMk cId="3284310276" sldId="333"/>
            <ac:spMk id="51" creationId="{E8AEFC5D-4625-4A90-904B-81C44B4AF2F8}"/>
          </ac:spMkLst>
        </pc:spChg>
        <pc:grpChg chg="add del">
          <ac:chgData name="Md Kauser Ahmmed" userId="81e39d19-8d5c-4ffe-9a82-20799efac8e0" providerId="ADAL" clId="{2999BD8E-F075-4C07-9F79-DA29B3B15ECE}" dt="2021-06-09T17:35:30.700" v="1452" actId="26606"/>
          <ac:grpSpMkLst>
            <pc:docMk/>
            <pc:sldMk cId="3284310276" sldId="333"/>
            <ac:grpSpMk id="11" creationId="{5D1CC8B8-2CD1-45F6-9CED-CA310400222D}"/>
          </ac:grpSpMkLst>
        </pc:grpChg>
        <pc:grpChg chg="add del">
          <ac:chgData name="Md Kauser Ahmmed" userId="81e39d19-8d5c-4ffe-9a82-20799efac8e0" providerId="ADAL" clId="{2999BD8E-F075-4C07-9F79-DA29B3B15ECE}" dt="2021-06-15T17:28:21.897" v="1481" actId="26606"/>
          <ac:grpSpMkLst>
            <pc:docMk/>
            <pc:sldMk cId="3284310276" sldId="333"/>
            <ac:grpSpMk id="19" creationId="{5D1CC8B8-2CD1-45F6-9CED-CA310400222D}"/>
          </ac:grpSpMkLst>
        </pc:grpChg>
        <pc:graphicFrameChg chg="add del mod modGraphic">
          <ac:chgData name="Md Kauser Ahmmed" userId="81e39d19-8d5c-4ffe-9a82-20799efac8e0" providerId="ADAL" clId="{2999BD8E-F075-4C07-9F79-DA29B3B15ECE}" dt="2021-06-15T17:28:04.272" v="1479" actId="478"/>
          <ac:graphicFrameMkLst>
            <pc:docMk/>
            <pc:sldMk cId="3284310276" sldId="333"/>
            <ac:graphicFrameMk id="4" creationId="{F6186427-E396-4CE0-9D3C-1D459F8ABE57}"/>
          </ac:graphicFrameMkLst>
        </pc:graphicFrameChg>
        <pc:graphicFrameChg chg="add mod modGraphic">
          <ac:chgData name="Md Kauser Ahmmed" userId="81e39d19-8d5c-4ffe-9a82-20799efac8e0" providerId="ADAL" clId="{2999BD8E-F075-4C07-9F79-DA29B3B15ECE}" dt="2021-06-15T17:28:58.027" v="1487" actId="26606"/>
          <ac:graphicFrameMkLst>
            <pc:docMk/>
            <pc:sldMk cId="3284310276" sldId="333"/>
            <ac:graphicFrameMk id="6" creationId="{05BD36FE-9398-4504-A1DB-93DED445B421}"/>
          </ac:graphicFrameMkLst>
        </pc:graphicFrameChg>
      </pc:sldChg>
    </pc:docChg>
  </pc:docChgLst>
  <pc:docChgLst>
    <pc:chgData name="Md Kauser Ahmmed" userId="81e39d19-8d5c-4ffe-9a82-20799efac8e0" providerId="ADAL" clId="{3F1FE1C7-9C42-45CC-90F8-B1358FC05D8D}"/>
    <pc:docChg chg="modSld">
      <pc:chgData name="Md Kauser Ahmmed" userId="81e39d19-8d5c-4ffe-9a82-20799efac8e0" providerId="ADAL" clId="{3F1FE1C7-9C42-45CC-90F8-B1358FC05D8D}" dt="2021-04-25T22:43:54.803" v="521" actId="20577"/>
      <pc:docMkLst>
        <pc:docMk/>
      </pc:docMkLst>
      <pc:sldChg chg="modNotesTx">
        <pc:chgData name="Md Kauser Ahmmed" userId="81e39d19-8d5c-4ffe-9a82-20799efac8e0" providerId="ADAL" clId="{3F1FE1C7-9C42-45CC-90F8-B1358FC05D8D}" dt="2021-04-25T22:43:54.803" v="521" actId="20577"/>
        <pc:sldMkLst>
          <pc:docMk/>
          <pc:sldMk cId="12625399" sldId="316"/>
        </pc:sldMkLst>
      </pc:sldChg>
    </pc:docChg>
  </pc:docChgLst>
  <pc:docChgLst>
    <pc:chgData name="Md Kauser Ahmmed" userId="81e39d19-8d5c-4ffe-9a82-20799efac8e0" providerId="ADAL" clId="{3A55CCAE-749B-4817-8638-97B22656D31F}"/>
    <pc:docChg chg="undo custSel mod addSld delSld modSld sldOrd">
      <pc:chgData name="Md Kauser Ahmmed" userId="81e39d19-8d5c-4ffe-9a82-20799efac8e0" providerId="ADAL" clId="{3A55CCAE-749B-4817-8638-97B22656D31F}" dt="2020-09-18T17:29:01.843" v="942" actId="20577"/>
      <pc:docMkLst>
        <pc:docMk/>
      </pc:docMkLst>
      <pc:sldChg chg="modSp">
        <pc:chgData name="Md Kauser Ahmmed" userId="81e39d19-8d5c-4ffe-9a82-20799efac8e0" providerId="ADAL" clId="{3A55CCAE-749B-4817-8638-97B22656D31F}" dt="2020-09-18T15:29:41.932" v="631" actId="20577"/>
        <pc:sldMkLst>
          <pc:docMk/>
          <pc:sldMk cId="1659930921" sldId="256"/>
        </pc:sldMkLst>
        <pc:spChg chg="mod">
          <ac:chgData name="Md Kauser Ahmmed" userId="81e39d19-8d5c-4ffe-9a82-20799efac8e0" providerId="ADAL" clId="{3A55CCAE-749B-4817-8638-97B22656D31F}" dt="2020-09-18T15:29:41.932" v="631" actId="20577"/>
          <ac:spMkLst>
            <pc:docMk/>
            <pc:sldMk cId="1659930921" sldId="256"/>
            <ac:spMk id="6" creationId="{1EEBDA52-BE46-433D-AB6E-4D2949F916FF}"/>
          </ac:spMkLst>
        </pc:spChg>
      </pc:sldChg>
      <pc:sldChg chg="addSp delSp modSp">
        <pc:chgData name="Md Kauser Ahmmed" userId="81e39d19-8d5c-4ffe-9a82-20799efac8e0" providerId="ADAL" clId="{3A55CCAE-749B-4817-8638-97B22656D31F}" dt="2020-09-18T15:34:16.966" v="758" actId="26606"/>
        <pc:sldMkLst>
          <pc:docMk/>
          <pc:sldMk cId="4056875156" sldId="259"/>
        </pc:sldMkLst>
        <pc:spChg chg="mod">
          <ac:chgData name="Md Kauser Ahmmed" userId="81e39d19-8d5c-4ffe-9a82-20799efac8e0" providerId="ADAL" clId="{3A55CCAE-749B-4817-8638-97B22656D31F}" dt="2020-09-18T15:34:16.966" v="758" actId="26606"/>
          <ac:spMkLst>
            <pc:docMk/>
            <pc:sldMk cId="4056875156" sldId="259"/>
            <ac:spMk id="2" creationId="{45F2AC63-EFDA-4E7C-A71C-7D3EE46A34E8}"/>
          </ac:spMkLst>
        </pc:spChg>
        <pc:spChg chg="del">
          <ac:chgData name="Md Kauser Ahmmed" userId="81e39d19-8d5c-4ffe-9a82-20799efac8e0" providerId="ADAL" clId="{3A55CCAE-749B-4817-8638-97B22656D31F}" dt="2020-09-18T15:34:16.966" v="758" actId="26606"/>
          <ac:spMkLst>
            <pc:docMk/>
            <pc:sldMk cId="4056875156" sldId="259"/>
            <ac:spMk id="26" creationId="{53F29798-D584-4792-9B62-3F5F5C36D619}"/>
          </ac:spMkLst>
        </pc:spChg>
        <pc:spChg chg="add">
          <ac:chgData name="Md Kauser Ahmmed" userId="81e39d19-8d5c-4ffe-9a82-20799efac8e0" providerId="ADAL" clId="{3A55CCAE-749B-4817-8638-97B22656D31F}" dt="2020-09-18T15:34:16.966" v="758" actId="26606"/>
          <ac:spMkLst>
            <pc:docMk/>
            <pc:sldMk cId="4056875156" sldId="259"/>
            <ac:spMk id="31" creationId="{53F29798-D584-4792-9B62-3F5F5C36D619}"/>
          </ac:spMkLst>
        </pc:spChg>
        <pc:picChg chg="add mod">
          <ac:chgData name="Md Kauser Ahmmed" userId="81e39d19-8d5c-4ffe-9a82-20799efac8e0" providerId="ADAL" clId="{3A55CCAE-749B-4817-8638-97B22656D31F}" dt="2020-09-18T15:34:16.966" v="758" actId="26606"/>
          <ac:picMkLst>
            <pc:docMk/>
            <pc:sldMk cId="4056875156" sldId="259"/>
            <ac:picMk id="4" creationId="{6751950B-22EC-40E1-A4ED-E4FEC7C2E08A}"/>
          </ac:picMkLst>
        </pc:picChg>
        <pc:picChg chg="del">
          <ac:chgData name="Md Kauser Ahmmed" userId="81e39d19-8d5c-4ffe-9a82-20799efac8e0" providerId="ADAL" clId="{3A55CCAE-749B-4817-8638-97B22656D31F}" dt="2020-09-18T15:31:08.905" v="632" actId="478"/>
          <ac:picMkLst>
            <pc:docMk/>
            <pc:sldMk cId="4056875156" sldId="259"/>
            <ac:picMk id="8" creationId="{56610AC1-0979-421C-8184-70A320D5905D}"/>
          </ac:picMkLst>
        </pc:picChg>
      </pc:sldChg>
      <pc:sldChg chg="modSp">
        <pc:chgData name="Md Kauser Ahmmed" userId="81e39d19-8d5c-4ffe-9a82-20799efac8e0" providerId="ADAL" clId="{3A55CCAE-749B-4817-8638-97B22656D31F}" dt="2020-09-18T17:29:01.843" v="942" actId="20577"/>
        <pc:sldMkLst>
          <pc:docMk/>
          <pc:sldMk cId="1010047731" sldId="271"/>
        </pc:sldMkLst>
        <pc:spChg chg="mod">
          <ac:chgData name="Md Kauser Ahmmed" userId="81e39d19-8d5c-4ffe-9a82-20799efac8e0" providerId="ADAL" clId="{3A55CCAE-749B-4817-8638-97B22656D31F}" dt="2020-09-18T17:29:01.843" v="942" actId="20577"/>
          <ac:spMkLst>
            <pc:docMk/>
            <pc:sldMk cId="1010047731" sldId="271"/>
            <ac:spMk id="3" creationId="{771893B1-979C-4E59-951A-F29EB496A9C1}"/>
          </ac:spMkLst>
        </pc:spChg>
      </pc:sldChg>
      <pc:sldChg chg="modSp">
        <pc:chgData name="Md Kauser Ahmmed" userId="81e39d19-8d5c-4ffe-9a82-20799efac8e0" providerId="ADAL" clId="{3A55CCAE-749B-4817-8638-97B22656D31F}" dt="2020-09-17T21:36:16.253" v="137" actId="207"/>
        <pc:sldMkLst>
          <pc:docMk/>
          <pc:sldMk cId="1493241202" sldId="289"/>
        </pc:sldMkLst>
        <pc:spChg chg="mod">
          <ac:chgData name="Md Kauser Ahmmed" userId="81e39d19-8d5c-4ffe-9a82-20799efac8e0" providerId="ADAL" clId="{3A55CCAE-749B-4817-8638-97B22656D31F}" dt="2020-09-17T21:36:16.253" v="137" actId="207"/>
          <ac:spMkLst>
            <pc:docMk/>
            <pc:sldMk cId="1493241202" sldId="289"/>
            <ac:spMk id="3" creationId="{FAF7EFD8-937E-4485-A5BE-D7EBC0477783}"/>
          </ac:spMkLst>
        </pc:spChg>
      </pc:sldChg>
      <pc:sldChg chg="modSp">
        <pc:chgData name="Md Kauser Ahmmed" userId="81e39d19-8d5c-4ffe-9a82-20799efac8e0" providerId="ADAL" clId="{3A55CCAE-749B-4817-8638-97B22656D31F}" dt="2020-09-17T21:37:05.602" v="141" actId="207"/>
        <pc:sldMkLst>
          <pc:docMk/>
          <pc:sldMk cId="3625187802" sldId="290"/>
        </pc:sldMkLst>
        <pc:spChg chg="mod">
          <ac:chgData name="Md Kauser Ahmmed" userId="81e39d19-8d5c-4ffe-9a82-20799efac8e0" providerId="ADAL" clId="{3A55CCAE-749B-4817-8638-97B22656D31F}" dt="2020-09-17T21:37:05.602" v="141" actId="207"/>
          <ac:spMkLst>
            <pc:docMk/>
            <pc:sldMk cId="3625187802" sldId="290"/>
            <ac:spMk id="3" creationId="{64F80B61-502D-47EC-86FD-28DA3D65A610}"/>
          </ac:spMkLst>
        </pc:spChg>
      </pc:sldChg>
      <pc:sldChg chg="addSp delSp modSp mod setBg">
        <pc:chgData name="Md Kauser Ahmmed" userId="81e39d19-8d5c-4ffe-9a82-20799efac8e0" providerId="ADAL" clId="{3A55CCAE-749B-4817-8638-97B22656D31F}" dt="2020-09-18T15:33:54.208" v="753" actId="20577"/>
        <pc:sldMkLst>
          <pc:docMk/>
          <pc:sldMk cId="2100237636" sldId="291"/>
        </pc:sldMkLst>
        <pc:spChg chg="mod">
          <ac:chgData name="Md Kauser Ahmmed" userId="81e39d19-8d5c-4ffe-9a82-20799efac8e0" providerId="ADAL" clId="{3A55CCAE-749B-4817-8638-97B22656D31F}" dt="2020-09-18T15:33:54.208" v="753" actId="20577"/>
          <ac:spMkLst>
            <pc:docMk/>
            <pc:sldMk cId="2100237636" sldId="291"/>
            <ac:spMk id="2" creationId="{0F4F13B2-30BC-4B0B-A741-8B8608768A7A}"/>
          </ac:spMkLst>
        </pc:spChg>
        <pc:spChg chg="add del mod">
          <ac:chgData name="Md Kauser Ahmmed" userId="81e39d19-8d5c-4ffe-9a82-20799efac8e0" providerId="ADAL" clId="{3A55CCAE-749B-4817-8638-97B22656D31F}" dt="2020-09-18T15:32:10.063" v="682"/>
          <ac:spMkLst>
            <pc:docMk/>
            <pc:sldMk cId="2100237636" sldId="291"/>
            <ac:spMk id="4" creationId="{874B8331-545D-47C9-A842-E38A0D56197F}"/>
          </ac:spMkLst>
        </pc:spChg>
        <pc:spChg chg="add del mod">
          <ac:chgData name="Md Kauser Ahmmed" userId="81e39d19-8d5c-4ffe-9a82-20799efac8e0" providerId="ADAL" clId="{3A55CCAE-749B-4817-8638-97B22656D31F}" dt="2020-09-18T15:33:41.324" v="724" actId="931"/>
          <ac:spMkLst>
            <pc:docMk/>
            <pc:sldMk cId="2100237636" sldId="291"/>
            <ac:spMk id="8" creationId="{9FF7B78C-1554-4832-AA4D-76FAE062389E}"/>
          </ac:spMkLst>
        </pc:spChg>
        <pc:spChg chg="add">
          <ac:chgData name="Md Kauser Ahmmed" userId="81e39d19-8d5c-4ffe-9a82-20799efac8e0" providerId="ADAL" clId="{3A55CCAE-749B-4817-8638-97B22656D31F}" dt="2020-09-18T15:32:14.841" v="685" actId="26606"/>
          <ac:spMkLst>
            <pc:docMk/>
            <pc:sldMk cId="2100237636" sldId="291"/>
            <ac:spMk id="11" creationId="{53F29798-D584-4792-9B62-3F5F5C36D619}"/>
          </ac:spMkLst>
        </pc:spChg>
        <pc:picChg chg="add del mod">
          <ac:chgData name="Md Kauser Ahmmed" userId="81e39d19-8d5c-4ffe-9a82-20799efac8e0" providerId="ADAL" clId="{3A55CCAE-749B-4817-8638-97B22656D31F}" dt="2020-09-18T15:33:08.358" v="723" actId="478"/>
          <ac:picMkLst>
            <pc:docMk/>
            <pc:sldMk cId="2100237636" sldId="291"/>
            <ac:picMk id="6" creationId="{D00D91F7-03FF-4F52-B813-E8E5895C2E39}"/>
          </ac:picMkLst>
        </pc:picChg>
        <pc:picChg chg="del">
          <ac:chgData name="Md Kauser Ahmmed" userId="81e39d19-8d5c-4ffe-9a82-20799efac8e0" providerId="ADAL" clId="{3A55CCAE-749B-4817-8638-97B22656D31F}" dt="2020-09-18T15:32:08.486" v="681" actId="478"/>
          <ac:picMkLst>
            <pc:docMk/>
            <pc:sldMk cId="2100237636" sldId="291"/>
            <ac:picMk id="9" creationId="{BD83E123-E490-4504-8B6F-49AF8BFFF182}"/>
          </ac:picMkLst>
        </pc:picChg>
        <pc:picChg chg="add mod">
          <ac:chgData name="Md Kauser Ahmmed" userId="81e39d19-8d5c-4ffe-9a82-20799efac8e0" providerId="ADAL" clId="{3A55CCAE-749B-4817-8638-97B22656D31F}" dt="2020-09-18T15:33:42.821" v="726" actId="962"/>
          <ac:picMkLst>
            <pc:docMk/>
            <pc:sldMk cId="2100237636" sldId="291"/>
            <ac:picMk id="12" creationId="{A5D262B8-D0EB-40AE-A7E4-B47F2EC0997E}"/>
          </ac:picMkLst>
        </pc:picChg>
      </pc:sldChg>
      <pc:sldChg chg="del">
        <pc:chgData name="Md Kauser Ahmmed" userId="81e39d19-8d5c-4ffe-9a82-20799efac8e0" providerId="ADAL" clId="{3A55CCAE-749B-4817-8638-97B22656D31F}" dt="2020-09-18T15:34:41.338" v="759" actId="2696"/>
        <pc:sldMkLst>
          <pc:docMk/>
          <pc:sldMk cId="126425521" sldId="292"/>
        </pc:sldMkLst>
      </pc:sldChg>
      <pc:sldChg chg="modSp add">
        <pc:chgData name="Md Kauser Ahmmed" userId="81e39d19-8d5c-4ffe-9a82-20799efac8e0" providerId="ADAL" clId="{3A55CCAE-749B-4817-8638-97B22656D31F}" dt="2020-09-17T22:43:35.352" v="292" actId="20577"/>
        <pc:sldMkLst>
          <pc:docMk/>
          <pc:sldMk cId="2643112249" sldId="293"/>
        </pc:sldMkLst>
        <pc:spChg chg="mod">
          <ac:chgData name="Md Kauser Ahmmed" userId="81e39d19-8d5c-4ffe-9a82-20799efac8e0" providerId="ADAL" clId="{3A55CCAE-749B-4817-8638-97B22656D31F}" dt="2020-09-17T22:41:49.872" v="225" actId="20577"/>
          <ac:spMkLst>
            <pc:docMk/>
            <pc:sldMk cId="2643112249" sldId="293"/>
            <ac:spMk id="2" creationId="{C604CE27-EB50-4E58-AD2A-80973442D814}"/>
          </ac:spMkLst>
        </pc:spChg>
        <pc:spChg chg="mod">
          <ac:chgData name="Md Kauser Ahmmed" userId="81e39d19-8d5c-4ffe-9a82-20799efac8e0" providerId="ADAL" clId="{3A55CCAE-749B-4817-8638-97B22656D31F}" dt="2020-09-17T22:43:35.352" v="292" actId="20577"/>
          <ac:spMkLst>
            <pc:docMk/>
            <pc:sldMk cId="2643112249" sldId="293"/>
            <ac:spMk id="3" creationId="{6C58F653-65FA-4EAC-8F96-BB20CE60DAB0}"/>
          </ac:spMkLst>
        </pc:spChg>
      </pc:sldChg>
      <pc:sldChg chg="modSp add">
        <pc:chgData name="Md Kauser Ahmmed" userId="81e39d19-8d5c-4ffe-9a82-20799efac8e0" providerId="ADAL" clId="{3A55CCAE-749B-4817-8638-97B22656D31F}" dt="2020-09-17T23:11:13.067" v="480" actId="20577"/>
        <pc:sldMkLst>
          <pc:docMk/>
          <pc:sldMk cId="3806874064" sldId="294"/>
        </pc:sldMkLst>
        <pc:spChg chg="mod">
          <ac:chgData name="Md Kauser Ahmmed" userId="81e39d19-8d5c-4ffe-9a82-20799efac8e0" providerId="ADAL" clId="{3A55CCAE-749B-4817-8638-97B22656D31F}" dt="2020-09-17T22:44:36.420" v="304" actId="20577"/>
          <ac:spMkLst>
            <pc:docMk/>
            <pc:sldMk cId="3806874064" sldId="294"/>
            <ac:spMk id="2" creationId="{41128F7E-AD1A-44EE-8E4F-107CA1BB7B58}"/>
          </ac:spMkLst>
        </pc:spChg>
        <pc:spChg chg="mod">
          <ac:chgData name="Md Kauser Ahmmed" userId="81e39d19-8d5c-4ffe-9a82-20799efac8e0" providerId="ADAL" clId="{3A55CCAE-749B-4817-8638-97B22656D31F}" dt="2020-09-17T23:11:13.067" v="480" actId="20577"/>
          <ac:spMkLst>
            <pc:docMk/>
            <pc:sldMk cId="3806874064" sldId="294"/>
            <ac:spMk id="3" creationId="{066E0E3E-8117-4A7C-895F-0A6C647DAA69}"/>
          </ac:spMkLst>
        </pc:spChg>
      </pc:sldChg>
      <pc:sldChg chg="addSp delSp modSp add">
        <pc:chgData name="Md Kauser Ahmmed" userId="81e39d19-8d5c-4ffe-9a82-20799efac8e0" providerId="ADAL" clId="{3A55CCAE-749B-4817-8638-97B22656D31F}" dt="2020-09-18T15:38:14.367" v="864" actId="14100"/>
        <pc:sldMkLst>
          <pc:docMk/>
          <pc:sldMk cId="1513331418" sldId="295"/>
        </pc:sldMkLst>
        <pc:spChg chg="mod">
          <ac:chgData name="Md Kauser Ahmmed" userId="81e39d19-8d5c-4ffe-9a82-20799efac8e0" providerId="ADAL" clId="{3A55CCAE-749B-4817-8638-97B22656D31F}" dt="2020-09-18T15:37:49.045" v="862"/>
          <ac:spMkLst>
            <pc:docMk/>
            <pc:sldMk cId="1513331418" sldId="295"/>
            <ac:spMk id="2" creationId="{2EF97407-E221-4D0C-AEAF-23BC537FFDEE}"/>
          </ac:spMkLst>
        </pc:spChg>
        <pc:spChg chg="del">
          <ac:chgData name="Md Kauser Ahmmed" userId="81e39d19-8d5c-4ffe-9a82-20799efac8e0" providerId="ADAL" clId="{3A55CCAE-749B-4817-8638-97B22656D31F}" dt="2020-09-18T15:35:38.804" v="761" actId="931"/>
          <ac:spMkLst>
            <pc:docMk/>
            <pc:sldMk cId="1513331418" sldId="295"/>
            <ac:spMk id="3" creationId="{D3504309-BDF0-477B-A922-28456F92423F}"/>
          </ac:spMkLst>
        </pc:spChg>
        <pc:picChg chg="add mod">
          <ac:chgData name="Md Kauser Ahmmed" userId="81e39d19-8d5c-4ffe-9a82-20799efac8e0" providerId="ADAL" clId="{3A55CCAE-749B-4817-8638-97B22656D31F}" dt="2020-09-18T15:38:14.367" v="864" actId="14100"/>
          <ac:picMkLst>
            <pc:docMk/>
            <pc:sldMk cId="1513331418" sldId="295"/>
            <ac:picMk id="5" creationId="{F818A7FC-2579-4B83-9156-CD14163F6347}"/>
          </ac:picMkLst>
        </pc:picChg>
      </pc:sldChg>
      <pc:sldChg chg="addSp delSp modSp add mod setBg">
        <pc:chgData name="Md Kauser Ahmmed" userId="81e39d19-8d5c-4ffe-9a82-20799efac8e0" providerId="ADAL" clId="{3A55CCAE-749B-4817-8638-97B22656D31F}" dt="2020-09-18T15:37:33.826" v="861" actId="26606"/>
        <pc:sldMkLst>
          <pc:docMk/>
          <pc:sldMk cId="3201184893" sldId="296"/>
        </pc:sldMkLst>
        <pc:spChg chg="mod">
          <ac:chgData name="Md Kauser Ahmmed" userId="81e39d19-8d5c-4ffe-9a82-20799efac8e0" providerId="ADAL" clId="{3A55CCAE-749B-4817-8638-97B22656D31F}" dt="2020-09-18T15:37:33.826" v="861" actId="26606"/>
          <ac:spMkLst>
            <pc:docMk/>
            <pc:sldMk cId="3201184893" sldId="296"/>
            <ac:spMk id="2" creationId="{4679E3EB-9298-4B04-B41B-9657247CEEAA}"/>
          </ac:spMkLst>
        </pc:spChg>
        <pc:spChg chg="del">
          <ac:chgData name="Md Kauser Ahmmed" userId="81e39d19-8d5c-4ffe-9a82-20799efac8e0" providerId="ADAL" clId="{3A55CCAE-749B-4817-8638-97B22656D31F}" dt="2020-09-18T15:37:11.320" v="817" actId="931"/>
          <ac:spMkLst>
            <pc:docMk/>
            <pc:sldMk cId="3201184893" sldId="296"/>
            <ac:spMk id="3" creationId="{7589C1DA-0C10-4C65-8E97-C4A859CB86E2}"/>
          </ac:spMkLst>
        </pc:spChg>
        <pc:spChg chg="add">
          <ac:chgData name="Md Kauser Ahmmed" userId="81e39d19-8d5c-4ffe-9a82-20799efac8e0" providerId="ADAL" clId="{3A55CCAE-749B-4817-8638-97B22656D31F}" dt="2020-09-18T15:37:33.826" v="861" actId="26606"/>
          <ac:spMkLst>
            <pc:docMk/>
            <pc:sldMk cId="3201184893" sldId="296"/>
            <ac:spMk id="10" creationId="{53F29798-D584-4792-9B62-3F5F5C36D619}"/>
          </ac:spMkLst>
        </pc:spChg>
        <pc:picChg chg="add mod">
          <ac:chgData name="Md Kauser Ahmmed" userId="81e39d19-8d5c-4ffe-9a82-20799efac8e0" providerId="ADAL" clId="{3A55CCAE-749B-4817-8638-97B22656D31F}" dt="2020-09-18T15:37:33.826" v="861" actId="26606"/>
          <ac:picMkLst>
            <pc:docMk/>
            <pc:sldMk cId="3201184893" sldId="296"/>
            <ac:picMk id="5" creationId="{CA27098A-4165-4A86-A743-724745552C59}"/>
          </ac:picMkLst>
        </pc:picChg>
      </pc:sldChg>
      <pc:sldChg chg="addSp delSp modSp add ord">
        <pc:chgData name="Md Kauser Ahmmed" userId="81e39d19-8d5c-4ffe-9a82-20799efac8e0" providerId="ADAL" clId="{3A55CCAE-749B-4817-8638-97B22656D31F}" dt="2020-09-18T15:40:09.415" v="921" actId="14100"/>
        <pc:sldMkLst>
          <pc:docMk/>
          <pc:sldMk cId="3807525662" sldId="297"/>
        </pc:sldMkLst>
        <pc:spChg chg="mod">
          <ac:chgData name="Md Kauser Ahmmed" userId="81e39d19-8d5c-4ffe-9a82-20799efac8e0" providerId="ADAL" clId="{3A55CCAE-749B-4817-8638-97B22656D31F}" dt="2020-09-18T15:38:59.509" v="914" actId="20577"/>
          <ac:spMkLst>
            <pc:docMk/>
            <pc:sldMk cId="3807525662" sldId="297"/>
            <ac:spMk id="2" creationId="{9E230CAA-F5A8-4858-BB51-764A66846420}"/>
          </ac:spMkLst>
        </pc:spChg>
        <pc:spChg chg="del">
          <ac:chgData name="Md Kauser Ahmmed" userId="81e39d19-8d5c-4ffe-9a82-20799efac8e0" providerId="ADAL" clId="{3A55CCAE-749B-4817-8638-97B22656D31F}" dt="2020-09-18T15:39:10.387" v="915" actId="931"/>
          <ac:spMkLst>
            <pc:docMk/>
            <pc:sldMk cId="3807525662" sldId="297"/>
            <ac:spMk id="3" creationId="{5A4F9894-CC31-40D4-95A8-ABD2016806F8}"/>
          </ac:spMkLst>
        </pc:spChg>
        <pc:picChg chg="add mod">
          <ac:chgData name="Md Kauser Ahmmed" userId="81e39d19-8d5c-4ffe-9a82-20799efac8e0" providerId="ADAL" clId="{3A55CCAE-749B-4817-8638-97B22656D31F}" dt="2020-09-18T15:40:09.415" v="921" actId="14100"/>
          <ac:picMkLst>
            <pc:docMk/>
            <pc:sldMk cId="3807525662" sldId="297"/>
            <ac:picMk id="5" creationId="{3E033F69-515D-48CA-A337-C51DA942D87F}"/>
          </ac:picMkLst>
        </pc:picChg>
      </pc:sldChg>
      <pc:sldChg chg="addSp delSp modSp add">
        <pc:chgData name="Md Kauser Ahmmed" userId="81e39d19-8d5c-4ffe-9a82-20799efac8e0" providerId="ADAL" clId="{3A55CCAE-749B-4817-8638-97B22656D31F}" dt="2020-09-18T15:41:32.007" v="927" actId="14100"/>
        <pc:sldMkLst>
          <pc:docMk/>
          <pc:sldMk cId="705476752" sldId="298"/>
        </pc:sldMkLst>
        <pc:spChg chg="mod">
          <ac:chgData name="Md Kauser Ahmmed" userId="81e39d19-8d5c-4ffe-9a82-20799efac8e0" providerId="ADAL" clId="{3A55CCAE-749B-4817-8638-97B22656D31F}" dt="2020-09-18T15:39:58.812" v="920"/>
          <ac:spMkLst>
            <pc:docMk/>
            <pc:sldMk cId="705476752" sldId="298"/>
            <ac:spMk id="2" creationId="{6883D339-FDDE-4E8E-B654-A4D896D93106}"/>
          </ac:spMkLst>
        </pc:spChg>
        <pc:spChg chg="add del">
          <ac:chgData name="Md Kauser Ahmmed" userId="81e39d19-8d5c-4ffe-9a82-20799efac8e0" providerId="ADAL" clId="{3A55CCAE-749B-4817-8638-97B22656D31F}" dt="2020-09-18T15:40:55.751" v="924" actId="931"/>
          <ac:spMkLst>
            <pc:docMk/>
            <pc:sldMk cId="705476752" sldId="298"/>
            <ac:spMk id="3" creationId="{D0852596-C9B0-4CA4-8B57-52A2D2058BE8}"/>
          </ac:spMkLst>
        </pc:spChg>
        <pc:picChg chg="add del mod">
          <ac:chgData name="Md Kauser Ahmmed" userId="81e39d19-8d5c-4ffe-9a82-20799efac8e0" providerId="ADAL" clId="{3A55CCAE-749B-4817-8638-97B22656D31F}" dt="2020-09-18T15:40:51.006" v="923" actId="931"/>
          <ac:picMkLst>
            <pc:docMk/>
            <pc:sldMk cId="705476752" sldId="298"/>
            <ac:picMk id="5" creationId="{F3D5934A-936B-4B96-A866-A5B1B6329379}"/>
          </ac:picMkLst>
        </pc:picChg>
        <pc:picChg chg="add mod">
          <ac:chgData name="Md Kauser Ahmmed" userId="81e39d19-8d5c-4ffe-9a82-20799efac8e0" providerId="ADAL" clId="{3A55CCAE-749B-4817-8638-97B22656D31F}" dt="2020-09-18T15:41:32.007" v="927" actId="14100"/>
          <ac:picMkLst>
            <pc:docMk/>
            <pc:sldMk cId="705476752" sldId="298"/>
            <ac:picMk id="7" creationId="{302750BE-E081-45B3-9336-07BB22507ECB}"/>
          </ac:picMkLst>
        </pc:picChg>
      </pc:sldChg>
      <pc:sldChg chg="addSp delSp modSp add mod setBg">
        <pc:chgData name="Md Kauser Ahmmed" userId="81e39d19-8d5c-4ffe-9a82-20799efac8e0" providerId="ADAL" clId="{3A55CCAE-749B-4817-8638-97B22656D31F}" dt="2020-09-18T16:30:40.735" v="940" actId="20577"/>
        <pc:sldMkLst>
          <pc:docMk/>
          <pc:sldMk cId="2179309757" sldId="299"/>
        </pc:sldMkLst>
        <pc:spChg chg="mod">
          <ac:chgData name="Md Kauser Ahmmed" userId="81e39d19-8d5c-4ffe-9a82-20799efac8e0" providerId="ADAL" clId="{3A55CCAE-749B-4817-8638-97B22656D31F}" dt="2020-09-18T16:30:40.735" v="940" actId="20577"/>
          <ac:spMkLst>
            <pc:docMk/>
            <pc:sldMk cId="2179309757" sldId="299"/>
            <ac:spMk id="2" creationId="{284849D0-B00B-41F8-A8DC-CF09038960BF}"/>
          </ac:spMkLst>
        </pc:spChg>
        <pc:spChg chg="del">
          <ac:chgData name="Md Kauser Ahmmed" userId="81e39d19-8d5c-4ffe-9a82-20799efac8e0" providerId="ADAL" clId="{3A55CCAE-749B-4817-8638-97B22656D31F}" dt="2020-09-18T16:30:27.228" v="936"/>
          <ac:spMkLst>
            <pc:docMk/>
            <pc:sldMk cId="2179309757" sldId="299"/>
            <ac:spMk id="3" creationId="{7AF86B43-08EF-4209-AA89-C3DBA6DF7637}"/>
          </ac:spMkLst>
        </pc:spChg>
        <pc:spChg chg="add">
          <ac:chgData name="Md Kauser Ahmmed" userId="81e39d19-8d5c-4ffe-9a82-20799efac8e0" providerId="ADAL" clId="{3A55CCAE-749B-4817-8638-97B22656D31F}" dt="2020-09-18T16:30:30.922" v="937" actId="26606"/>
          <ac:spMkLst>
            <pc:docMk/>
            <pc:sldMk cId="2179309757" sldId="299"/>
            <ac:spMk id="9" creationId="{53F29798-D584-4792-9B62-3F5F5C36D619}"/>
          </ac:spMkLst>
        </pc:spChg>
        <pc:graphicFrameChg chg="add mod modGraphic">
          <ac:chgData name="Md Kauser Ahmmed" userId="81e39d19-8d5c-4ffe-9a82-20799efac8e0" providerId="ADAL" clId="{3A55CCAE-749B-4817-8638-97B22656D31F}" dt="2020-09-18T16:30:30.922" v="937" actId="26606"/>
          <ac:graphicFrameMkLst>
            <pc:docMk/>
            <pc:sldMk cId="2179309757" sldId="299"/>
            <ac:graphicFrameMk id="4" creationId="{C11BA0E5-C2A0-48A5-A877-2B6C33792D4F}"/>
          </ac:graphicFrameMkLst>
        </pc:graphicFrameChg>
      </pc:sldChg>
    </pc:docChg>
  </pc:docChgLst>
  <pc:docChgLst>
    <pc:chgData name="Md Kauser Ahmmed" userId="81e39d19-8d5c-4ffe-9a82-20799efac8e0" providerId="ADAL" clId="{3FB56EDB-2F38-4CA6-8122-BDEE3AA03212}"/>
    <pc:docChg chg="undo custSel mod addSld delSld modSld">
      <pc:chgData name="Md Kauser Ahmmed" userId="81e39d19-8d5c-4ffe-9a82-20799efac8e0" providerId="ADAL" clId="{3FB56EDB-2F38-4CA6-8122-BDEE3AA03212}" dt="2020-08-13T16:17:18.026" v="415" actId="26606"/>
      <pc:docMkLst>
        <pc:docMk/>
      </pc:docMkLst>
      <pc:sldChg chg="modSp">
        <pc:chgData name="Md Kauser Ahmmed" userId="81e39d19-8d5c-4ffe-9a82-20799efac8e0" providerId="ADAL" clId="{3FB56EDB-2F38-4CA6-8122-BDEE3AA03212}" dt="2020-08-13T16:07:26.918" v="10" actId="20577"/>
        <pc:sldMkLst>
          <pc:docMk/>
          <pc:sldMk cId="1659930921" sldId="256"/>
        </pc:sldMkLst>
        <pc:spChg chg="mod">
          <ac:chgData name="Md Kauser Ahmmed" userId="81e39d19-8d5c-4ffe-9a82-20799efac8e0" providerId="ADAL" clId="{3FB56EDB-2F38-4CA6-8122-BDEE3AA03212}" dt="2020-08-13T16:07:26.918" v="10" actId="20577"/>
          <ac:spMkLst>
            <pc:docMk/>
            <pc:sldMk cId="1659930921" sldId="256"/>
            <ac:spMk id="6" creationId="{1EEBDA52-BE46-433D-AB6E-4D2949F916FF}"/>
          </ac:spMkLst>
        </pc:spChg>
      </pc:sldChg>
      <pc:sldChg chg="addSp delSp modSp">
        <pc:chgData name="Md Kauser Ahmmed" userId="81e39d19-8d5c-4ffe-9a82-20799efac8e0" providerId="ADAL" clId="{3FB56EDB-2F38-4CA6-8122-BDEE3AA03212}" dt="2020-08-13T16:13:15.132" v="309" actId="114"/>
        <pc:sldMkLst>
          <pc:docMk/>
          <pc:sldMk cId="4056875156" sldId="259"/>
        </pc:sldMkLst>
        <pc:spChg chg="mod">
          <ac:chgData name="Md Kauser Ahmmed" userId="81e39d19-8d5c-4ffe-9a82-20799efac8e0" providerId="ADAL" clId="{3FB56EDB-2F38-4CA6-8122-BDEE3AA03212}" dt="2020-08-13T16:08:23.649" v="52" actId="20577"/>
          <ac:spMkLst>
            <pc:docMk/>
            <pc:sldMk cId="4056875156" sldId="259"/>
            <ac:spMk id="2" creationId="{45F2AC63-EFDA-4E7C-A71C-7D3EE46A34E8}"/>
          </ac:spMkLst>
        </pc:spChg>
        <pc:spChg chg="add mod">
          <ac:chgData name="Md Kauser Ahmmed" userId="81e39d19-8d5c-4ffe-9a82-20799efac8e0" providerId="ADAL" clId="{3FB56EDB-2F38-4CA6-8122-BDEE3AA03212}" dt="2020-08-13T16:13:15.132" v="309" actId="114"/>
          <ac:spMkLst>
            <pc:docMk/>
            <pc:sldMk cId="4056875156" sldId="259"/>
            <ac:spMk id="5" creationId="{3B3F8C9C-33C8-4308-AE5B-78786A407AED}"/>
          </ac:spMkLst>
        </pc:spChg>
        <pc:spChg chg="del">
          <ac:chgData name="Md Kauser Ahmmed" userId="81e39d19-8d5c-4ffe-9a82-20799efac8e0" providerId="ADAL" clId="{3FB56EDB-2F38-4CA6-8122-BDEE3AA03212}" dt="2020-08-13T16:08:01.098" v="13" actId="26606"/>
          <ac:spMkLst>
            <pc:docMk/>
            <pc:sldMk cId="4056875156" sldId="259"/>
            <ac:spMk id="9" creationId="{1045B59B-615E-4718-A150-42DE5D03E1C8}"/>
          </ac:spMkLst>
        </pc:spChg>
        <pc:spChg chg="del">
          <ac:chgData name="Md Kauser Ahmmed" userId="81e39d19-8d5c-4ffe-9a82-20799efac8e0" providerId="ADAL" clId="{3FB56EDB-2F38-4CA6-8122-BDEE3AA03212}" dt="2020-08-13T16:08:01.098" v="13" actId="26606"/>
          <ac:spMkLst>
            <pc:docMk/>
            <pc:sldMk cId="4056875156" sldId="259"/>
            <ac:spMk id="11" creationId="{D6CF29CD-38B8-4924-BA11-6D60517487EF}"/>
          </ac:spMkLst>
        </pc:spChg>
        <pc:spChg chg="add">
          <ac:chgData name="Md Kauser Ahmmed" userId="81e39d19-8d5c-4ffe-9a82-20799efac8e0" providerId="ADAL" clId="{3FB56EDB-2F38-4CA6-8122-BDEE3AA03212}" dt="2020-08-13T16:08:01.098" v="13" actId="26606"/>
          <ac:spMkLst>
            <pc:docMk/>
            <pc:sldMk cId="4056875156" sldId="259"/>
            <ac:spMk id="16" creationId="{594D6AA1-A0E1-45F9-8E25-BAB8092293CC}"/>
          </ac:spMkLst>
        </pc:spChg>
        <pc:graphicFrameChg chg="add mod">
          <ac:chgData name="Md Kauser Ahmmed" userId="81e39d19-8d5c-4ffe-9a82-20799efac8e0" providerId="ADAL" clId="{3FB56EDB-2F38-4CA6-8122-BDEE3AA03212}" dt="2020-08-13T16:08:44.832" v="69" actId="1036"/>
          <ac:graphicFrameMkLst>
            <pc:docMk/>
            <pc:sldMk cId="4056875156" sldId="259"/>
            <ac:graphicFrameMk id="3" creationId="{D12EED76-112D-46B0-A106-5896D41AC26E}"/>
          </ac:graphicFrameMkLst>
        </pc:graphicFrameChg>
        <pc:graphicFrameChg chg="del">
          <ac:chgData name="Md Kauser Ahmmed" userId="81e39d19-8d5c-4ffe-9a82-20799efac8e0" providerId="ADAL" clId="{3FB56EDB-2F38-4CA6-8122-BDEE3AA03212}" dt="2020-08-13T16:07:44.941" v="11" actId="478"/>
          <ac:graphicFrameMkLst>
            <pc:docMk/>
            <pc:sldMk cId="4056875156" sldId="259"/>
            <ac:graphicFrameMk id="4" creationId="{A08B40AF-5344-4046-B268-01D1A8551C88}"/>
          </ac:graphicFrameMkLst>
        </pc:graphicFrameChg>
      </pc:sldChg>
      <pc:sldChg chg="modSp">
        <pc:chgData name="Md Kauser Ahmmed" userId="81e39d19-8d5c-4ffe-9a82-20799efac8e0" providerId="ADAL" clId="{3FB56EDB-2F38-4CA6-8122-BDEE3AA03212}" dt="2020-08-13T16:06:13.945" v="2" actId="20577"/>
        <pc:sldMkLst>
          <pc:docMk/>
          <pc:sldMk cId="1010047731" sldId="271"/>
        </pc:sldMkLst>
        <pc:spChg chg="mod">
          <ac:chgData name="Md Kauser Ahmmed" userId="81e39d19-8d5c-4ffe-9a82-20799efac8e0" providerId="ADAL" clId="{3FB56EDB-2F38-4CA6-8122-BDEE3AA03212}" dt="2020-08-13T16:06:13.945" v="2" actId="20577"/>
          <ac:spMkLst>
            <pc:docMk/>
            <pc:sldMk cId="1010047731" sldId="271"/>
            <ac:spMk id="3" creationId="{771893B1-979C-4E59-951A-F29EB496A9C1}"/>
          </ac:spMkLst>
        </pc:spChg>
      </pc:sldChg>
      <pc:sldChg chg="addSp delSp modSp modNotesTx">
        <pc:chgData name="Md Kauser Ahmmed" userId="81e39d19-8d5c-4ffe-9a82-20799efac8e0" providerId="ADAL" clId="{3FB56EDB-2F38-4CA6-8122-BDEE3AA03212}" dt="2020-08-13T16:15:19.515" v="370" actId="20577"/>
        <pc:sldMkLst>
          <pc:docMk/>
          <pc:sldMk cId="1319027720" sldId="277"/>
        </pc:sldMkLst>
        <pc:spChg chg="mod">
          <ac:chgData name="Md Kauser Ahmmed" userId="81e39d19-8d5c-4ffe-9a82-20799efac8e0" providerId="ADAL" clId="{3FB56EDB-2F38-4CA6-8122-BDEE3AA03212}" dt="2020-08-13T16:14:22.051" v="366" actId="26606"/>
          <ac:spMkLst>
            <pc:docMk/>
            <pc:sldMk cId="1319027720" sldId="277"/>
            <ac:spMk id="2" creationId="{9635E579-DC09-4736-88DB-5020F84C8CFD}"/>
          </ac:spMkLst>
        </pc:spChg>
        <pc:spChg chg="add del mod">
          <ac:chgData name="Md Kauser Ahmmed" userId="81e39d19-8d5c-4ffe-9a82-20799efac8e0" providerId="ADAL" clId="{3FB56EDB-2F38-4CA6-8122-BDEE3AA03212}" dt="2020-08-13T16:14:09.360" v="364" actId="478"/>
          <ac:spMkLst>
            <pc:docMk/>
            <pc:sldMk cId="1319027720" sldId="277"/>
            <ac:spMk id="4" creationId="{F77D8355-B601-45B7-9888-B5BE3FB3C90A}"/>
          </ac:spMkLst>
        </pc:spChg>
        <pc:spChg chg="del">
          <ac:chgData name="Md Kauser Ahmmed" userId="81e39d19-8d5c-4ffe-9a82-20799efac8e0" providerId="ADAL" clId="{3FB56EDB-2F38-4CA6-8122-BDEE3AA03212}" dt="2020-08-13T16:14:22.051" v="366" actId="26606"/>
          <ac:spMkLst>
            <pc:docMk/>
            <pc:sldMk cId="1319027720" sldId="277"/>
            <ac:spMk id="33" creationId="{1045B59B-615E-4718-A150-42DE5D03E1C8}"/>
          </ac:spMkLst>
        </pc:spChg>
        <pc:spChg chg="del">
          <ac:chgData name="Md Kauser Ahmmed" userId="81e39d19-8d5c-4ffe-9a82-20799efac8e0" providerId="ADAL" clId="{3FB56EDB-2F38-4CA6-8122-BDEE3AA03212}" dt="2020-08-13T16:14:22.051" v="366" actId="26606"/>
          <ac:spMkLst>
            <pc:docMk/>
            <pc:sldMk cId="1319027720" sldId="277"/>
            <ac:spMk id="35" creationId="{D6CF29CD-38B8-4924-BA11-6D60517487EF}"/>
          </ac:spMkLst>
        </pc:spChg>
        <pc:spChg chg="add">
          <ac:chgData name="Md Kauser Ahmmed" userId="81e39d19-8d5c-4ffe-9a82-20799efac8e0" providerId="ADAL" clId="{3FB56EDB-2F38-4CA6-8122-BDEE3AA03212}" dt="2020-08-13T16:14:22.051" v="366" actId="26606"/>
          <ac:spMkLst>
            <pc:docMk/>
            <pc:sldMk cId="1319027720" sldId="277"/>
            <ac:spMk id="40" creationId="{594D6AA1-A0E1-45F9-8E25-BAB8092293CC}"/>
          </ac:spMkLst>
        </pc:spChg>
        <pc:graphicFrameChg chg="add mod modGraphic">
          <ac:chgData name="Md Kauser Ahmmed" userId="81e39d19-8d5c-4ffe-9a82-20799efac8e0" providerId="ADAL" clId="{3FB56EDB-2F38-4CA6-8122-BDEE3AA03212}" dt="2020-08-13T16:14:22.051" v="366" actId="26606"/>
          <ac:graphicFrameMkLst>
            <pc:docMk/>
            <pc:sldMk cId="1319027720" sldId="277"/>
            <ac:graphicFrameMk id="5" creationId="{2C3CD390-2CF9-4994-88A5-81AA40BDCD12}"/>
          </ac:graphicFrameMkLst>
        </pc:graphicFrameChg>
        <pc:graphicFrameChg chg="del">
          <ac:chgData name="Md Kauser Ahmmed" userId="81e39d19-8d5c-4ffe-9a82-20799efac8e0" providerId="ADAL" clId="{3FB56EDB-2F38-4CA6-8122-BDEE3AA03212}" dt="2020-08-13T16:14:06.995" v="363" actId="478"/>
          <ac:graphicFrameMkLst>
            <pc:docMk/>
            <pc:sldMk cId="1319027720" sldId="277"/>
            <ac:graphicFrameMk id="9" creationId="{2B84D499-7B65-479E-A1D1-906DFA5B8541}"/>
          </ac:graphicFrameMkLst>
        </pc:graphicFrameChg>
      </pc:sldChg>
      <pc:sldChg chg="del">
        <pc:chgData name="Md Kauser Ahmmed" userId="81e39d19-8d5c-4ffe-9a82-20799efac8e0" providerId="ADAL" clId="{3FB56EDB-2F38-4CA6-8122-BDEE3AA03212}" dt="2020-08-13T16:15:57.090" v="371" actId="2696"/>
        <pc:sldMkLst>
          <pc:docMk/>
          <pc:sldMk cId="1766127555" sldId="279"/>
        </pc:sldMkLst>
      </pc:sldChg>
      <pc:sldChg chg="del">
        <pc:chgData name="Md Kauser Ahmmed" userId="81e39d19-8d5c-4ffe-9a82-20799efac8e0" providerId="ADAL" clId="{3FB56EDB-2F38-4CA6-8122-BDEE3AA03212}" dt="2020-08-13T16:15:57.100" v="372" actId="2696"/>
        <pc:sldMkLst>
          <pc:docMk/>
          <pc:sldMk cId="1216062069" sldId="281"/>
        </pc:sldMkLst>
      </pc:sldChg>
      <pc:sldChg chg="del">
        <pc:chgData name="Md Kauser Ahmmed" userId="81e39d19-8d5c-4ffe-9a82-20799efac8e0" providerId="ADAL" clId="{3FB56EDB-2F38-4CA6-8122-BDEE3AA03212}" dt="2020-08-13T16:15:57.109" v="373" actId="2696"/>
        <pc:sldMkLst>
          <pc:docMk/>
          <pc:sldMk cId="3684925731" sldId="282"/>
        </pc:sldMkLst>
      </pc:sldChg>
      <pc:sldChg chg="del">
        <pc:chgData name="Md Kauser Ahmmed" userId="81e39d19-8d5c-4ffe-9a82-20799efac8e0" providerId="ADAL" clId="{3FB56EDB-2F38-4CA6-8122-BDEE3AA03212}" dt="2020-08-13T16:15:57.167" v="374" actId="2696"/>
        <pc:sldMkLst>
          <pc:docMk/>
          <pc:sldMk cId="2464853960" sldId="283"/>
        </pc:sldMkLst>
      </pc:sldChg>
      <pc:sldChg chg="addSp delSp modSp add mod setBg">
        <pc:chgData name="Md Kauser Ahmmed" userId="81e39d19-8d5c-4ffe-9a82-20799efac8e0" providerId="ADAL" clId="{3FB56EDB-2F38-4CA6-8122-BDEE3AA03212}" dt="2020-08-13T16:13:02.475" v="308" actId="114"/>
        <pc:sldMkLst>
          <pc:docMk/>
          <pc:sldMk cId="1891870474" sldId="284"/>
        </pc:sldMkLst>
        <pc:spChg chg="mod">
          <ac:chgData name="Md Kauser Ahmmed" userId="81e39d19-8d5c-4ffe-9a82-20799efac8e0" providerId="ADAL" clId="{3FB56EDB-2F38-4CA6-8122-BDEE3AA03212}" dt="2020-08-13T16:12:22.171" v="256" actId="26606"/>
          <ac:spMkLst>
            <pc:docMk/>
            <pc:sldMk cId="1891870474" sldId="284"/>
            <ac:spMk id="2" creationId="{1706FC24-AA1D-4CDE-A461-17789365CC0D}"/>
          </ac:spMkLst>
        </pc:spChg>
        <pc:spChg chg="add del">
          <ac:chgData name="Md Kauser Ahmmed" userId="81e39d19-8d5c-4ffe-9a82-20799efac8e0" providerId="ADAL" clId="{3FB56EDB-2F38-4CA6-8122-BDEE3AA03212}" dt="2020-08-13T16:12:04.063" v="251" actId="478"/>
          <ac:spMkLst>
            <pc:docMk/>
            <pc:sldMk cId="1891870474" sldId="284"/>
            <ac:spMk id="3" creationId="{A8A17C9E-1ACF-4E3C-85B2-948B894B4171}"/>
          </ac:spMkLst>
        </pc:spChg>
        <pc:spChg chg="add del">
          <ac:chgData name="Md Kauser Ahmmed" userId="81e39d19-8d5c-4ffe-9a82-20799efac8e0" providerId="ADAL" clId="{3FB56EDB-2F38-4CA6-8122-BDEE3AA03212}" dt="2020-08-13T16:12:08.417" v="253"/>
          <ac:spMkLst>
            <pc:docMk/>
            <pc:sldMk cId="1891870474" sldId="284"/>
            <ac:spMk id="5" creationId="{66DD5762-5883-43D5-8CB3-3A93B69876C0}"/>
          </ac:spMkLst>
        </pc:spChg>
        <pc:spChg chg="add del">
          <ac:chgData name="Md Kauser Ahmmed" userId="81e39d19-8d5c-4ffe-9a82-20799efac8e0" providerId="ADAL" clId="{3FB56EDB-2F38-4CA6-8122-BDEE3AA03212}" dt="2020-08-13T16:11:53.894" v="249" actId="26606"/>
          <ac:spMkLst>
            <pc:docMk/>
            <pc:sldMk cId="1891870474" sldId="284"/>
            <ac:spMk id="9" creationId="{76ABFCAE-4D0D-4B61-9173-7A1D3B34A6B0}"/>
          </ac:spMkLst>
        </pc:spChg>
        <pc:spChg chg="add">
          <ac:chgData name="Md Kauser Ahmmed" userId="81e39d19-8d5c-4ffe-9a82-20799efac8e0" providerId="ADAL" clId="{3FB56EDB-2F38-4CA6-8122-BDEE3AA03212}" dt="2020-08-13T16:12:22.171" v="256" actId="26606"/>
          <ac:spMkLst>
            <pc:docMk/>
            <pc:sldMk cId="1891870474" sldId="284"/>
            <ac:spMk id="11" creationId="{594D6AA1-A0E1-45F9-8E25-BAB8092293CC}"/>
          </ac:spMkLst>
        </pc:spChg>
        <pc:spChg chg="add del">
          <ac:chgData name="Md Kauser Ahmmed" userId="81e39d19-8d5c-4ffe-9a82-20799efac8e0" providerId="ADAL" clId="{3FB56EDB-2F38-4CA6-8122-BDEE3AA03212}" dt="2020-08-13T16:11:53.894" v="249" actId="26606"/>
          <ac:spMkLst>
            <pc:docMk/>
            <pc:sldMk cId="1891870474" sldId="284"/>
            <ac:spMk id="12" creationId="{2550BE34-C2B8-49B8-8519-67A8CAD51AE9}"/>
          </ac:spMkLst>
        </pc:spChg>
        <pc:spChg chg="add del">
          <ac:chgData name="Md Kauser Ahmmed" userId="81e39d19-8d5c-4ffe-9a82-20799efac8e0" providerId="ADAL" clId="{3FB56EDB-2F38-4CA6-8122-BDEE3AA03212}" dt="2020-08-13T16:11:53.894" v="249" actId="26606"/>
          <ac:spMkLst>
            <pc:docMk/>
            <pc:sldMk cId="1891870474" sldId="284"/>
            <ac:spMk id="14" creationId="{A7457DD9-5A45-400A-AB4B-4B4EDECA25F1}"/>
          </ac:spMkLst>
        </pc:spChg>
        <pc:spChg chg="add mod">
          <ac:chgData name="Md Kauser Ahmmed" userId="81e39d19-8d5c-4ffe-9a82-20799efac8e0" providerId="ADAL" clId="{3FB56EDB-2F38-4CA6-8122-BDEE3AA03212}" dt="2020-08-13T16:13:02.475" v="308" actId="114"/>
          <ac:spMkLst>
            <pc:docMk/>
            <pc:sldMk cId="1891870474" sldId="284"/>
            <ac:spMk id="15" creationId="{3A0FE97A-9B86-4A94-BFB9-CF69866376F5}"/>
          </ac:spMkLst>
        </pc:spChg>
        <pc:spChg chg="add del">
          <ac:chgData name="Md Kauser Ahmmed" userId="81e39d19-8d5c-4ffe-9a82-20799efac8e0" providerId="ADAL" clId="{3FB56EDB-2F38-4CA6-8122-BDEE3AA03212}" dt="2020-08-13T16:11:53.894" v="249" actId="26606"/>
          <ac:spMkLst>
            <pc:docMk/>
            <pc:sldMk cId="1891870474" sldId="284"/>
            <ac:spMk id="16" creationId="{441CF7D6-A660-431A-B0BB-140A0D5556B6}"/>
          </ac:spMkLst>
        </pc:spChg>
        <pc:spChg chg="add del">
          <ac:chgData name="Md Kauser Ahmmed" userId="81e39d19-8d5c-4ffe-9a82-20799efac8e0" providerId="ADAL" clId="{3FB56EDB-2F38-4CA6-8122-BDEE3AA03212}" dt="2020-08-13T16:11:53.894" v="249" actId="26606"/>
          <ac:spMkLst>
            <pc:docMk/>
            <pc:sldMk cId="1891870474" sldId="284"/>
            <ac:spMk id="18" creationId="{0570A85B-3810-4F95-97B0-CBF4CCDB381C}"/>
          </ac:spMkLst>
        </pc:spChg>
        <pc:graphicFrameChg chg="add del mod">
          <ac:chgData name="Md Kauser Ahmmed" userId="81e39d19-8d5c-4ffe-9a82-20799efac8e0" providerId="ADAL" clId="{3FB56EDB-2F38-4CA6-8122-BDEE3AA03212}" dt="2020-08-13T16:11:59.235" v="250"/>
          <ac:graphicFrameMkLst>
            <pc:docMk/>
            <pc:sldMk cId="1891870474" sldId="284"/>
            <ac:graphicFrameMk id="4" creationId="{FBD9049E-4DDF-4019-932D-3A9ACBDB8EB8}"/>
          </ac:graphicFrameMkLst>
        </pc:graphicFrameChg>
        <pc:graphicFrameChg chg="add mod">
          <ac:chgData name="Md Kauser Ahmmed" userId="81e39d19-8d5c-4ffe-9a82-20799efac8e0" providerId="ADAL" clId="{3FB56EDB-2F38-4CA6-8122-BDEE3AA03212}" dt="2020-08-13T16:12:37.175" v="271" actId="1035"/>
          <ac:graphicFrameMkLst>
            <pc:docMk/>
            <pc:sldMk cId="1891870474" sldId="284"/>
            <ac:graphicFrameMk id="6" creationId="{6BEC8AE8-700F-4481-99AE-0B23D2F93E1E}"/>
          </ac:graphicFrameMkLst>
        </pc:graphicFrameChg>
        <pc:graphicFrameChg chg="add del">
          <ac:chgData name="Md Kauser Ahmmed" userId="81e39d19-8d5c-4ffe-9a82-20799efac8e0" providerId="ADAL" clId="{3FB56EDB-2F38-4CA6-8122-BDEE3AA03212}" dt="2020-08-13T16:11:53.894" v="249" actId="26606"/>
          <ac:graphicFrameMkLst>
            <pc:docMk/>
            <pc:sldMk cId="1891870474" sldId="284"/>
            <ac:graphicFrameMk id="7" creationId="{FBD9049E-4DDF-4019-932D-3A9ACBDB8EB8}"/>
          </ac:graphicFrameMkLst>
        </pc:graphicFrameChg>
      </pc:sldChg>
      <pc:sldChg chg="addSp delSp modSp add del mod setBg delDesignElem">
        <pc:chgData name="Md Kauser Ahmmed" userId="81e39d19-8d5c-4ffe-9a82-20799efac8e0" providerId="ADAL" clId="{3FB56EDB-2F38-4CA6-8122-BDEE3AA03212}" dt="2020-08-13T16:11:11.754" v="244" actId="2696"/>
        <pc:sldMkLst>
          <pc:docMk/>
          <pc:sldMk cId="3660308092" sldId="284"/>
        </pc:sldMkLst>
        <pc:spChg chg="mod">
          <ac:chgData name="Md Kauser Ahmmed" userId="81e39d19-8d5c-4ffe-9a82-20799efac8e0" providerId="ADAL" clId="{3FB56EDB-2F38-4CA6-8122-BDEE3AA03212}" dt="2020-08-13T16:10:46.078" v="243" actId="26606"/>
          <ac:spMkLst>
            <pc:docMk/>
            <pc:sldMk cId="3660308092" sldId="284"/>
            <ac:spMk id="2" creationId="{45F2AC63-EFDA-4E7C-A71C-7D3EE46A34E8}"/>
          </ac:spMkLst>
        </pc:spChg>
        <pc:spChg chg="del">
          <ac:chgData name="Md Kauser Ahmmed" userId="81e39d19-8d5c-4ffe-9a82-20799efac8e0" providerId="ADAL" clId="{3FB56EDB-2F38-4CA6-8122-BDEE3AA03212}" dt="2020-08-13T16:10:35.052" v="240" actId="478"/>
          <ac:spMkLst>
            <pc:docMk/>
            <pc:sldMk cId="3660308092" sldId="284"/>
            <ac:spMk id="5" creationId="{3B3F8C9C-33C8-4308-AE5B-78786A407AED}"/>
          </ac:spMkLst>
        </pc:spChg>
        <pc:spChg chg="add del">
          <ac:chgData name="Md Kauser Ahmmed" userId="81e39d19-8d5c-4ffe-9a82-20799efac8e0" providerId="ADAL" clId="{3FB56EDB-2F38-4CA6-8122-BDEE3AA03212}" dt="2020-08-13T16:10:46.031" v="242" actId="26606"/>
          <ac:spMkLst>
            <pc:docMk/>
            <pc:sldMk cId="3660308092" sldId="284"/>
            <ac:spMk id="9" creationId="{594D6AA1-A0E1-45F9-8E25-BAB8092293CC}"/>
          </ac:spMkLst>
        </pc:spChg>
        <pc:spChg chg="add">
          <ac:chgData name="Md Kauser Ahmmed" userId="81e39d19-8d5c-4ffe-9a82-20799efac8e0" providerId="ADAL" clId="{3FB56EDB-2F38-4CA6-8122-BDEE3AA03212}" dt="2020-08-13T16:10:46.078" v="243" actId="26606"/>
          <ac:spMkLst>
            <pc:docMk/>
            <pc:sldMk cId="3660308092" sldId="284"/>
            <ac:spMk id="11" creationId="{7F57BEA8-497D-4AA8-8A18-BDCD696B25FE}"/>
          </ac:spMkLst>
        </pc:spChg>
        <pc:spChg chg="del">
          <ac:chgData name="Md Kauser Ahmmed" userId="81e39d19-8d5c-4ffe-9a82-20799efac8e0" providerId="ADAL" clId="{3FB56EDB-2F38-4CA6-8122-BDEE3AA03212}" dt="2020-08-13T16:10:12.919" v="237"/>
          <ac:spMkLst>
            <pc:docMk/>
            <pc:sldMk cId="3660308092" sldId="284"/>
            <ac:spMk id="16" creationId="{594D6AA1-A0E1-45F9-8E25-BAB8092293CC}"/>
          </ac:spMkLst>
        </pc:spChg>
        <pc:graphicFrameChg chg="del">
          <ac:chgData name="Md Kauser Ahmmed" userId="81e39d19-8d5c-4ffe-9a82-20799efac8e0" providerId="ADAL" clId="{3FB56EDB-2F38-4CA6-8122-BDEE3AA03212}" dt="2020-08-13T16:10:23.577" v="238" actId="478"/>
          <ac:graphicFrameMkLst>
            <pc:docMk/>
            <pc:sldMk cId="3660308092" sldId="284"/>
            <ac:graphicFrameMk id="3" creationId="{D12EED76-112D-46B0-A106-5896D41AC26E}"/>
          </ac:graphicFrameMkLst>
        </pc:graphicFrameChg>
        <pc:graphicFrameChg chg="add mod modGraphic">
          <ac:chgData name="Md Kauser Ahmmed" userId="81e39d19-8d5c-4ffe-9a82-20799efac8e0" providerId="ADAL" clId="{3FB56EDB-2F38-4CA6-8122-BDEE3AA03212}" dt="2020-08-13T16:10:46.078" v="243" actId="26606"/>
          <ac:graphicFrameMkLst>
            <pc:docMk/>
            <pc:sldMk cId="3660308092" sldId="284"/>
            <ac:graphicFrameMk id="4" creationId="{654F37DA-3465-4EBC-8CDE-6FA104FB8BFC}"/>
          </ac:graphicFrameMkLst>
        </pc:graphicFrameChg>
        <pc:cxnChg chg="add">
          <ac:chgData name="Md Kauser Ahmmed" userId="81e39d19-8d5c-4ffe-9a82-20799efac8e0" providerId="ADAL" clId="{3FB56EDB-2F38-4CA6-8122-BDEE3AA03212}" dt="2020-08-13T16:10:46.078" v="243" actId="26606"/>
          <ac:cxnSpMkLst>
            <pc:docMk/>
            <pc:sldMk cId="3660308092" sldId="284"/>
            <ac:cxnSpMk id="12" creationId="{D2E961F1-4A28-4A5F-BBD4-6E400E5E6C75}"/>
          </ac:cxnSpMkLst>
        </pc:cxnChg>
        <pc:cxnChg chg="add">
          <ac:chgData name="Md Kauser Ahmmed" userId="81e39d19-8d5c-4ffe-9a82-20799efac8e0" providerId="ADAL" clId="{3FB56EDB-2F38-4CA6-8122-BDEE3AA03212}" dt="2020-08-13T16:10:46.078" v="243" actId="26606"/>
          <ac:cxnSpMkLst>
            <pc:docMk/>
            <pc:sldMk cId="3660308092" sldId="284"/>
            <ac:cxnSpMk id="13" creationId="{A82415D3-DDE5-4D63-8CB3-23A5EC581B27}"/>
          </ac:cxnSpMkLst>
        </pc:cxnChg>
        <pc:cxnChg chg="add">
          <ac:chgData name="Md Kauser Ahmmed" userId="81e39d19-8d5c-4ffe-9a82-20799efac8e0" providerId="ADAL" clId="{3FB56EDB-2F38-4CA6-8122-BDEE3AA03212}" dt="2020-08-13T16:10:46.078" v="243" actId="26606"/>
          <ac:cxnSpMkLst>
            <pc:docMk/>
            <pc:sldMk cId="3660308092" sldId="284"/>
            <ac:cxnSpMk id="15" creationId="{AD7193FB-6AE6-4B3B-8F89-56B55DD63B4D}"/>
          </ac:cxnSpMkLst>
        </pc:cxnChg>
      </pc:sldChg>
      <pc:sldChg chg="addSp delSp modSp add mod setBg">
        <pc:chgData name="Md Kauser Ahmmed" userId="81e39d19-8d5c-4ffe-9a82-20799efac8e0" providerId="ADAL" clId="{3FB56EDB-2F38-4CA6-8122-BDEE3AA03212}" dt="2020-08-13T16:17:18.026" v="415" actId="26606"/>
        <pc:sldMkLst>
          <pc:docMk/>
          <pc:sldMk cId="3272573321" sldId="285"/>
        </pc:sldMkLst>
        <pc:spChg chg="mod">
          <ac:chgData name="Md Kauser Ahmmed" userId="81e39d19-8d5c-4ffe-9a82-20799efac8e0" providerId="ADAL" clId="{3FB56EDB-2F38-4CA6-8122-BDEE3AA03212}" dt="2020-08-13T16:17:18.026" v="415" actId="26606"/>
          <ac:spMkLst>
            <pc:docMk/>
            <pc:sldMk cId="3272573321" sldId="285"/>
            <ac:spMk id="2" creationId="{46FE4051-AFEA-404E-86C5-02340A700E59}"/>
          </ac:spMkLst>
        </pc:spChg>
        <pc:spChg chg="del mod">
          <ac:chgData name="Md Kauser Ahmmed" userId="81e39d19-8d5c-4ffe-9a82-20799efac8e0" providerId="ADAL" clId="{3FB56EDB-2F38-4CA6-8122-BDEE3AA03212}" dt="2020-08-13T16:16:37.473" v="407" actId="478"/>
          <ac:spMkLst>
            <pc:docMk/>
            <pc:sldMk cId="3272573321" sldId="285"/>
            <ac:spMk id="3" creationId="{9F552093-1AD3-475B-BDB4-880139FCA6DC}"/>
          </ac:spMkLst>
        </pc:spChg>
        <pc:picChg chg="add mod">
          <ac:chgData name="Md Kauser Ahmmed" userId="81e39d19-8d5c-4ffe-9a82-20799efac8e0" providerId="ADAL" clId="{3FB56EDB-2F38-4CA6-8122-BDEE3AA03212}" dt="2020-08-13T16:17:18.026" v="415" actId="26606"/>
          <ac:picMkLst>
            <pc:docMk/>
            <pc:sldMk cId="3272573321" sldId="285"/>
            <ac:picMk id="5" creationId="{AB787443-80C7-4C19-80ED-400B42B5B494}"/>
          </ac:picMkLst>
        </pc:picChg>
      </pc:sldChg>
    </pc:docChg>
  </pc:docChgLst>
  <pc:docChgLst>
    <pc:chgData name="Md Kauser Ahmmed" userId="81e39d19-8d5c-4ffe-9a82-20799efac8e0" providerId="ADAL" clId="{48F385FB-7E42-4D55-9494-3E1B75EA60AB}"/>
    <pc:docChg chg="undo custSel addSld modSld sldOrd">
      <pc:chgData name="Md Kauser Ahmmed" userId="81e39d19-8d5c-4ffe-9a82-20799efac8e0" providerId="ADAL" clId="{48F385FB-7E42-4D55-9494-3E1B75EA60AB}" dt="2021-05-28T17:27:22.372" v="881" actId="26606"/>
      <pc:docMkLst>
        <pc:docMk/>
      </pc:docMkLst>
      <pc:sldChg chg="modSp mod">
        <pc:chgData name="Md Kauser Ahmmed" userId="81e39d19-8d5c-4ffe-9a82-20799efac8e0" providerId="ADAL" clId="{48F385FB-7E42-4D55-9494-3E1B75EA60AB}" dt="2021-05-28T17:18:32.104" v="3" actId="20577"/>
        <pc:sldMkLst>
          <pc:docMk/>
          <pc:sldMk cId="1010047731" sldId="271"/>
        </pc:sldMkLst>
        <pc:spChg chg="mod">
          <ac:chgData name="Md Kauser Ahmmed" userId="81e39d19-8d5c-4ffe-9a82-20799efac8e0" providerId="ADAL" clId="{48F385FB-7E42-4D55-9494-3E1B75EA60AB}" dt="2021-05-28T17:18:32.104" v="3" actId="20577"/>
          <ac:spMkLst>
            <pc:docMk/>
            <pc:sldMk cId="1010047731" sldId="271"/>
            <ac:spMk id="3" creationId="{771893B1-979C-4E59-951A-F29EB496A9C1}"/>
          </ac:spMkLst>
        </pc:spChg>
      </pc:sldChg>
      <pc:sldChg chg="modSp mod">
        <pc:chgData name="Md Kauser Ahmmed" userId="81e39d19-8d5c-4ffe-9a82-20799efac8e0" providerId="ADAL" clId="{48F385FB-7E42-4D55-9494-3E1B75EA60AB}" dt="2021-05-28T17:21:36.720" v="642" actId="20577"/>
        <pc:sldMkLst>
          <pc:docMk/>
          <pc:sldMk cId="940564484" sldId="314"/>
        </pc:sldMkLst>
        <pc:spChg chg="mod">
          <ac:chgData name="Md Kauser Ahmmed" userId="81e39d19-8d5c-4ffe-9a82-20799efac8e0" providerId="ADAL" clId="{48F385FB-7E42-4D55-9494-3E1B75EA60AB}" dt="2021-05-28T17:20:52.775" v="488" actId="20577"/>
          <ac:spMkLst>
            <pc:docMk/>
            <pc:sldMk cId="940564484" sldId="314"/>
            <ac:spMk id="3" creationId="{A2CA12DE-832B-4F13-AD8D-54E44CAC6251}"/>
          </ac:spMkLst>
        </pc:spChg>
        <pc:spChg chg="mod">
          <ac:chgData name="Md Kauser Ahmmed" userId="81e39d19-8d5c-4ffe-9a82-20799efac8e0" providerId="ADAL" clId="{48F385FB-7E42-4D55-9494-3E1B75EA60AB}" dt="2021-05-28T17:21:36.720" v="642" actId="20577"/>
          <ac:spMkLst>
            <pc:docMk/>
            <pc:sldMk cId="940564484" sldId="314"/>
            <ac:spMk id="4" creationId="{4A1824F9-7648-4ABF-A664-0465A6D933AF}"/>
          </ac:spMkLst>
        </pc:spChg>
      </pc:sldChg>
      <pc:sldChg chg="ord">
        <pc:chgData name="Md Kauser Ahmmed" userId="81e39d19-8d5c-4ffe-9a82-20799efac8e0" providerId="ADAL" clId="{48F385FB-7E42-4D55-9494-3E1B75EA60AB}" dt="2021-05-28T17:21:48.606" v="644"/>
        <pc:sldMkLst>
          <pc:docMk/>
          <pc:sldMk cId="4194051782" sldId="323"/>
        </pc:sldMkLst>
      </pc:sldChg>
      <pc:sldChg chg="addSp delSp modSp new mod setBg">
        <pc:chgData name="Md Kauser Ahmmed" userId="81e39d19-8d5c-4ffe-9a82-20799efac8e0" providerId="ADAL" clId="{48F385FB-7E42-4D55-9494-3E1B75EA60AB}" dt="2021-05-28T17:23:23.435" v="670" actId="26606"/>
        <pc:sldMkLst>
          <pc:docMk/>
          <pc:sldMk cId="2683079908" sldId="326"/>
        </pc:sldMkLst>
        <pc:spChg chg="mod">
          <ac:chgData name="Md Kauser Ahmmed" userId="81e39d19-8d5c-4ffe-9a82-20799efac8e0" providerId="ADAL" clId="{48F385FB-7E42-4D55-9494-3E1B75EA60AB}" dt="2021-05-28T17:23:23.435" v="670" actId="26606"/>
          <ac:spMkLst>
            <pc:docMk/>
            <pc:sldMk cId="2683079908" sldId="326"/>
            <ac:spMk id="2" creationId="{2C77C3D2-D7CC-43DC-9867-39F918451131}"/>
          </ac:spMkLst>
        </pc:spChg>
        <pc:spChg chg="del">
          <ac:chgData name="Md Kauser Ahmmed" userId="81e39d19-8d5c-4ffe-9a82-20799efac8e0" providerId="ADAL" clId="{48F385FB-7E42-4D55-9494-3E1B75EA60AB}" dt="2021-05-28T17:23:20.194" v="669"/>
          <ac:spMkLst>
            <pc:docMk/>
            <pc:sldMk cId="2683079908" sldId="326"/>
            <ac:spMk id="3" creationId="{251982C2-6D73-4B12-89A9-8CF82203DEE2}"/>
          </ac:spMkLst>
        </pc:spChg>
        <pc:spChg chg="add">
          <ac:chgData name="Md Kauser Ahmmed" userId="81e39d19-8d5c-4ffe-9a82-20799efac8e0" providerId="ADAL" clId="{48F385FB-7E42-4D55-9494-3E1B75EA60AB}" dt="2021-05-28T17:23:23.435" v="670" actId="26606"/>
          <ac:spMkLst>
            <pc:docMk/>
            <pc:sldMk cId="2683079908" sldId="326"/>
            <ac:spMk id="9" creationId="{ADF2AA3E-C714-4E8D-9F46-9E6FFF7FBA36}"/>
          </ac:spMkLst>
        </pc:spChg>
        <pc:graphicFrameChg chg="add mod modGraphic">
          <ac:chgData name="Md Kauser Ahmmed" userId="81e39d19-8d5c-4ffe-9a82-20799efac8e0" providerId="ADAL" clId="{48F385FB-7E42-4D55-9494-3E1B75EA60AB}" dt="2021-05-28T17:23:23.435" v="670" actId="26606"/>
          <ac:graphicFrameMkLst>
            <pc:docMk/>
            <pc:sldMk cId="2683079908" sldId="326"/>
            <ac:graphicFrameMk id="4" creationId="{03193BDE-B56E-433D-B62D-655265F243CD}"/>
          </ac:graphicFrameMkLst>
        </pc:graphicFrameChg>
      </pc:sldChg>
      <pc:sldChg chg="addSp delSp modSp new mod setBg">
        <pc:chgData name="Md Kauser Ahmmed" userId="81e39d19-8d5c-4ffe-9a82-20799efac8e0" providerId="ADAL" clId="{48F385FB-7E42-4D55-9494-3E1B75EA60AB}" dt="2021-05-28T17:24:34.748" v="721" actId="26606"/>
        <pc:sldMkLst>
          <pc:docMk/>
          <pc:sldMk cId="3363975322" sldId="327"/>
        </pc:sldMkLst>
        <pc:spChg chg="mod">
          <ac:chgData name="Md Kauser Ahmmed" userId="81e39d19-8d5c-4ffe-9a82-20799efac8e0" providerId="ADAL" clId="{48F385FB-7E42-4D55-9494-3E1B75EA60AB}" dt="2021-05-28T17:24:34.748" v="721" actId="26606"/>
          <ac:spMkLst>
            <pc:docMk/>
            <pc:sldMk cId="3363975322" sldId="327"/>
            <ac:spMk id="2" creationId="{A85F967C-16D5-4113-BA0A-08B4494381BC}"/>
          </ac:spMkLst>
        </pc:spChg>
        <pc:spChg chg="del">
          <ac:chgData name="Md Kauser Ahmmed" userId="81e39d19-8d5c-4ffe-9a82-20799efac8e0" providerId="ADAL" clId="{48F385FB-7E42-4D55-9494-3E1B75EA60AB}" dt="2021-05-28T17:24:06.244" v="714"/>
          <ac:spMkLst>
            <pc:docMk/>
            <pc:sldMk cId="3363975322" sldId="327"/>
            <ac:spMk id="3" creationId="{9D5555EC-E82A-423C-8A9F-E37B1BEBDE3A}"/>
          </ac:spMkLst>
        </pc:spChg>
        <pc:spChg chg="add del">
          <ac:chgData name="Md Kauser Ahmmed" userId="81e39d19-8d5c-4ffe-9a82-20799efac8e0" providerId="ADAL" clId="{48F385FB-7E42-4D55-9494-3E1B75EA60AB}" dt="2021-05-28T17:24:17.054" v="716" actId="26606"/>
          <ac:spMkLst>
            <pc:docMk/>
            <pc:sldMk cId="3363975322" sldId="327"/>
            <ac:spMk id="9" creationId="{ADF2AA3E-C714-4E8D-9F46-9E6FFF7FBA36}"/>
          </ac:spMkLst>
        </pc:spChg>
        <pc:spChg chg="add del">
          <ac:chgData name="Md Kauser Ahmmed" userId="81e39d19-8d5c-4ffe-9a82-20799efac8e0" providerId="ADAL" clId="{48F385FB-7E42-4D55-9494-3E1B75EA60AB}" dt="2021-05-28T17:24:28.451" v="718" actId="26606"/>
          <ac:spMkLst>
            <pc:docMk/>
            <pc:sldMk cId="3363975322" sldId="327"/>
            <ac:spMk id="11" creationId="{ADF2AA3E-C714-4E8D-9F46-9E6FFF7FBA36}"/>
          </ac:spMkLst>
        </pc:spChg>
        <pc:spChg chg="add del">
          <ac:chgData name="Md Kauser Ahmmed" userId="81e39d19-8d5c-4ffe-9a82-20799efac8e0" providerId="ADAL" clId="{48F385FB-7E42-4D55-9494-3E1B75EA60AB}" dt="2021-05-28T17:24:34.456" v="720" actId="26606"/>
          <ac:spMkLst>
            <pc:docMk/>
            <pc:sldMk cId="3363975322" sldId="327"/>
            <ac:spMk id="13" creationId="{FB92FFCE-0C90-454E-AA25-D4EE9A6C39C5}"/>
          </ac:spMkLst>
        </pc:spChg>
        <pc:spChg chg="add del">
          <ac:chgData name="Md Kauser Ahmmed" userId="81e39d19-8d5c-4ffe-9a82-20799efac8e0" providerId="ADAL" clId="{48F385FB-7E42-4D55-9494-3E1B75EA60AB}" dt="2021-05-28T17:24:34.456" v="720" actId="26606"/>
          <ac:spMkLst>
            <pc:docMk/>
            <pc:sldMk cId="3363975322" sldId="327"/>
            <ac:spMk id="14" creationId="{81D377EB-C9D2-4ED0-86A6-740A297E3EAC}"/>
          </ac:spMkLst>
        </pc:spChg>
        <pc:spChg chg="add del">
          <ac:chgData name="Md Kauser Ahmmed" userId="81e39d19-8d5c-4ffe-9a82-20799efac8e0" providerId="ADAL" clId="{48F385FB-7E42-4D55-9494-3E1B75EA60AB}" dt="2021-05-28T17:24:34.456" v="720" actId="26606"/>
          <ac:spMkLst>
            <pc:docMk/>
            <pc:sldMk cId="3363975322" sldId="327"/>
            <ac:spMk id="15" creationId="{066346BE-FDB4-4772-A696-0719490ABD64}"/>
          </ac:spMkLst>
        </pc:spChg>
        <pc:spChg chg="add">
          <ac:chgData name="Md Kauser Ahmmed" userId="81e39d19-8d5c-4ffe-9a82-20799efac8e0" providerId="ADAL" clId="{48F385FB-7E42-4D55-9494-3E1B75EA60AB}" dt="2021-05-28T17:24:34.748" v="721" actId="26606"/>
          <ac:spMkLst>
            <pc:docMk/>
            <pc:sldMk cId="3363975322" sldId="327"/>
            <ac:spMk id="17" creationId="{ADF2AA3E-C714-4E8D-9F46-9E6FFF7FBA36}"/>
          </ac:spMkLst>
        </pc:spChg>
        <pc:graphicFrameChg chg="add mod modGraphic">
          <ac:chgData name="Md Kauser Ahmmed" userId="81e39d19-8d5c-4ffe-9a82-20799efac8e0" providerId="ADAL" clId="{48F385FB-7E42-4D55-9494-3E1B75EA60AB}" dt="2021-05-28T17:24:34.748" v="721" actId="26606"/>
          <ac:graphicFrameMkLst>
            <pc:docMk/>
            <pc:sldMk cId="3363975322" sldId="327"/>
            <ac:graphicFrameMk id="4" creationId="{FF6218AF-07A5-42FB-B5FD-1FAFD6360C3A}"/>
          </ac:graphicFrameMkLst>
        </pc:graphicFrameChg>
      </pc:sldChg>
      <pc:sldChg chg="addSp delSp modSp new mod setBg">
        <pc:chgData name="Md Kauser Ahmmed" userId="81e39d19-8d5c-4ffe-9a82-20799efac8e0" providerId="ADAL" clId="{48F385FB-7E42-4D55-9494-3E1B75EA60AB}" dt="2021-05-28T17:25:24.130" v="778" actId="26606"/>
        <pc:sldMkLst>
          <pc:docMk/>
          <pc:sldMk cId="2056074630" sldId="328"/>
        </pc:sldMkLst>
        <pc:spChg chg="mod">
          <ac:chgData name="Md Kauser Ahmmed" userId="81e39d19-8d5c-4ffe-9a82-20799efac8e0" providerId="ADAL" clId="{48F385FB-7E42-4D55-9494-3E1B75EA60AB}" dt="2021-05-28T17:25:24.130" v="778" actId="26606"/>
          <ac:spMkLst>
            <pc:docMk/>
            <pc:sldMk cId="2056074630" sldId="328"/>
            <ac:spMk id="2" creationId="{43A25900-9B48-4D39-8F5A-6EDA4A18498C}"/>
          </ac:spMkLst>
        </pc:spChg>
        <pc:spChg chg="del">
          <ac:chgData name="Md Kauser Ahmmed" userId="81e39d19-8d5c-4ffe-9a82-20799efac8e0" providerId="ADAL" clId="{48F385FB-7E42-4D55-9494-3E1B75EA60AB}" dt="2021-05-28T17:25:19.060" v="777"/>
          <ac:spMkLst>
            <pc:docMk/>
            <pc:sldMk cId="2056074630" sldId="328"/>
            <ac:spMk id="3" creationId="{CBFE73F4-F10F-41F5-9FE9-7043BDECE258}"/>
          </ac:spMkLst>
        </pc:spChg>
        <pc:spChg chg="add">
          <ac:chgData name="Md Kauser Ahmmed" userId="81e39d19-8d5c-4ffe-9a82-20799efac8e0" providerId="ADAL" clId="{48F385FB-7E42-4D55-9494-3E1B75EA60AB}" dt="2021-05-28T17:25:24.130" v="778" actId="26606"/>
          <ac:spMkLst>
            <pc:docMk/>
            <pc:sldMk cId="2056074630" sldId="328"/>
            <ac:spMk id="9" creationId="{ADF2AA3E-C714-4E8D-9F46-9E6FFF7FBA36}"/>
          </ac:spMkLst>
        </pc:spChg>
        <pc:graphicFrameChg chg="add mod modGraphic">
          <ac:chgData name="Md Kauser Ahmmed" userId="81e39d19-8d5c-4ffe-9a82-20799efac8e0" providerId="ADAL" clId="{48F385FB-7E42-4D55-9494-3E1B75EA60AB}" dt="2021-05-28T17:25:24.130" v="778" actId="26606"/>
          <ac:graphicFrameMkLst>
            <pc:docMk/>
            <pc:sldMk cId="2056074630" sldId="328"/>
            <ac:graphicFrameMk id="4" creationId="{570842A9-FFEC-4819-BFC1-980B0DD35ABF}"/>
          </ac:graphicFrameMkLst>
        </pc:graphicFrameChg>
      </pc:sldChg>
      <pc:sldChg chg="addSp delSp modSp new mod setBg">
        <pc:chgData name="Md Kauser Ahmmed" userId="81e39d19-8d5c-4ffe-9a82-20799efac8e0" providerId="ADAL" clId="{48F385FB-7E42-4D55-9494-3E1B75EA60AB}" dt="2021-05-28T17:26:26.272" v="878" actId="26606"/>
        <pc:sldMkLst>
          <pc:docMk/>
          <pc:sldMk cId="3621307228" sldId="329"/>
        </pc:sldMkLst>
        <pc:spChg chg="mod">
          <ac:chgData name="Md Kauser Ahmmed" userId="81e39d19-8d5c-4ffe-9a82-20799efac8e0" providerId="ADAL" clId="{48F385FB-7E42-4D55-9494-3E1B75EA60AB}" dt="2021-05-28T17:26:26.272" v="878" actId="26606"/>
          <ac:spMkLst>
            <pc:docMk/>
            <pc:sldMk cId="3621307228" sldId="329"/>
            <ac:spMk id="2" creationId="{66CC0027-05DA-446C-8E04-E8A567EDCE94}"/>
          </ac:spMkLst>
        </pc:spChg>
        <pc:spChg chg="del">
          <ac:chgData name="Md Kauser Ahmmed" userId="81e39d19-8d5c-4ffe-9a82-20799efac8e0" providerId="ADAL" clId="{48F385FB-7E42-4D55-9494-3E1B75EA60AB}" dt="2021-05-28T17:26:14.991" v="875"/>
          <ac:spMkLst>
            <pc:docMk/>
            <pc:sldMk cId="3621307228" sldId="329"/>
            <ac:spMk id="3" creationId="{5C36C6DB-7FFD-42BE-9842-49BD0BFF41FD}"/>
          </ac:spMkLst>
        </pc:spChg>
        <pc:spChg chg="add del">
          <ac:chgData name="Md Kauser Ahmmed" userId="81e39d19-8d5c-4ffe-9a82-20799efac8e0" providerId="ADAL" clId="{48F385FB-7E42-4D55-9494-3E1B75EA60AB}" dt="2021-05-28T17:26:25.989" v="877" actId="26606"/>
          <ac:spMkLst>
            <pc:docMk/>
            <pc:sldMk cId="3621307228" sldId="329"/>
            <ac:spMk id="9" creationId="{BACC6370-2D7E-4714-9D71-7542949D7D5D}"/>
          </ac:spMkLst>
        </pc:spChg>
        <pc:spChg chg="add del">
          <ac:chgData name="Md Kauser Ahmmed" userId="81e39d19-8d5c-4ffe-9a82-20799efac8e0" providerId="ADAL" clId="{48F385FB-7E42-4D55-9494-3E1B75EA60AB}" dt="2021-05-28T17:26:25.989" v="877" actId="26606"/>
          <ac:spMkLst>
            <pc:docMk/>
            <pc:sldMk cId="3621307228" sldId="329"/>
            <ac:spMk id="11" creationId="{F68B3F68-107C-434F-AA38-110D5EA91B85}"/>
          </ac:spMkLst>
        </pc:spChg>
        <pc:spChg chg="add del">
          <ac:chgData name="Md Kauser Ahmmed" userId="81e39d19-8d5c-4ffe-9a82-20799efac8e0" providerId="ADAL" clId="{48F385FB-7E42-4D55-9494-3E1B75EA60AB}" dt="2021-05-28T17:26:25.989" v="877" actId="26606"/>
          <ac:spMkLst>
            <pc:docMk/>
            <pc:sldMk cId="3621307228" sldId="329"/>
            <ac:spMk id="13" creationId="{AAD0DBB9-1A4B-4391-81D4-CB19F9AB918A}"/>
          </ac:spMkLst>
        </pc:spChg>
        <pc:spChg chg="add del">
          <ac:chgData name="Md Kauser Ahmmed" userId="81e39d19-8d5c-4ffe-9a82-20799efac8e0" providerId="ADAL" clId="{48F385FB-7E42-4D55-9494-3E1B75EA60AB}" dt="2021-05-28T17:26:25.989" v="877" actId="26606"/>
          <ac:spMkLst>
            <pc:docMk/>
            <pc:sldMk cId="3621307228" sldId="329"/>
            <ac:spMk id="15" creationId="{063BBA22-50EA-4C4D-BE05-F1CE4E63AA56}"/>
          </ac:spMkLst>
        </pc:spChg>
        <pc:spChg chg="add">
          <ac:chgData name="Md Kauser Ahmmed" userId="81e39d19-8d5c-4ffe-9a82-20799efac8e0" providerId="ADAL" clId="{48F385FB-7E42-4D55-9494-3E1B75EA60AB}" dt="2021-05-28T17:26:26.272" v="878" actId="26606"/>
          <ac:spMkLst>
            <pc:docMk/>
            <pc:sldMk cId="3621307228" sldId="329"/>
            <ac:spMk id="17" creationId="{ADF2AA3E-C714-4E8D-9F46-9E6FFF7FBA36}"/>
          </ac:spMkLst>
        </pc:spChg>
        <pc:graphicFrameChg chg="add mod modGraphic">
          <ac:chgData name="Md Kauser Ahmmed" userId="81e39d19-8d5c-4ffe-9a82-20799efac8e0" providerId="ADAL" clId="{48F385FB-7E42-4D55-9494-3E1B75EA60AB}" dt="2021-05-28T17:26:26.272" v="878" actId="26606"/>
          <ac:graphicFrameMkLst>
            <pc:docMk/>
            <pc:sldMk cId="3621307228" sldId="329"/>
            <ac:graphicFrameMk id="4" creationId="{309F3212-3E53-400A-8F59-CF81504F508D}"/>
          </ac:graphicFrameMkLst>
        </pc:graphicFrameChg>
      </pc:sldChg>
      <pc:sldChg chg="addSp delSp modSp add mod setBg delDesignElem">
        <pc:chgData name="Md Kauser Ahmmed" userId="81e39d19-8d5c-4ffe-9a82-20799efac8e0" providerId="ADAL" clId="{48F385FB-7E42-4D55-9494-3E1B75EA60AB}" dt="2021-05-28T17:27:22.372" v="881" actId="26606"/>
        <pc:sldMkLst>
          <pc:docMk/>
          <pc:sldMk cId="2083826961" sldId="330"/>
        </pc:sldMkLst>
        <pc:spChg chg="mod">
          <ac:chgData name="Md Kauser Ahmmed" userId="81e39d19-8d5c-4ffe-9a82-20799efac8e0" providerId="ADAL" clId="{48F385FB-7E42-4D55-9494-3E1B75EA60AB}" dt="2021-05-28T17:27:22.372" v="881" actId="26606"/>
          <ac:spMkLst>
            <pc:docMk/>
            <pc:sldMk cId="2083826961" sldId="330"/>
            <ac:spMk id="3" creationId="{A2CA12DE-832B-4F13-AD8D-54E44CAC6251}"/>
          </ac:spMkLst>
        </pc:spChg>
        <pc:spChg chg="mod">
          <ac:chgData name="Md Kauser Ahmmed" userId="81e39d19-8d5c-4ffe-9a82-20799efac8e0" providerId="ADAL" clId="{48F385FB-7E42-4D55-9494-3E1B75EA60AB}" dt="2021-05-28T17:27:22.372" v="881" actId="26606"/>
          <ac:spMkLst>
            <pc:docMk/>
            <pc:sldMk cId="2083826961" sldId="330"/>
            <ac:spMk id="4" creationId="{4A1824F9-7648-4ABF-A664-0465A6D933AF}"/>
          </ac:spMkLst>
        </pc:spChg>
        <pc:spChg chg="add">
          <ac:chgData name="Md Kauser Ahmmed" userId="81e39d19-8d5c-4ffe-9a82-20799efac8e0" providerId="ADAL" clId="{48F385FB-7E42-4D55-9494-3E1B75EA60AB}" dt="2021-05-28T17:27:22.372" v="881" actId="26606"/>
          <ac:spMkLst>
            <pc:docMk/>
            <pc:sldMk cId="2083826961" sldId="330"/>
            <ac:spMk id="6" creationId="{4C608BEB-860E-4094-8511-78603564A75E}"/>
          </ac:spMkLst>
        </pc:spChg>
        <pc:spChg chg="del">
          <ac:chgData name="Md Kauser Ahmmed" userId="81e39d19-8d5c-4ffe-9a82-20799efac8e0" providerId="ADAL" clId="{48F385FB-7E42-4D55-9494-3E1B75EA60AB}" dt="2021-05-28T17:26:57.830" v="880"/>
          <ac:spMkLst>
            <pc:docMk/>
            <pc:sldMk cId="2083826961" sldId="330"/>
            <ac:spMk id="9" creationId="{4C608BEB-860E-4094-8511-78603564A75E}"/>
          </ac:spMkLst>
        </pc:spChg>
        <pc:cxnChg chg="add">
          <ac:chgData name="Md Kauser Ahmmed" userId="81e39d19-8d5c-4ffe-9a82-20799efac8e0" providerId="ADAL" clId="{48F385FB-7E42-4D55-9494-3E1B75EA60AB}" dt="2021-05-28T17:27:22.372" v="881" actId="26606"/>
          <ac:cxnSpMkLst>
            <pc:docMk/>
            <pc:sldMk cId="2083826961" sldId="330"/>
            <ac:cxnSpMk id="7" creationId="{1F16A8D4-FE87-4604-88B2-394B5D1EB437}"/>
          </ac:cxnSpMkLst>
        </pc:cxnChg>
        <pc:cxnChg chg="del">
          <ac:chgData name="Md Kauser Ahmmed" userId="81e39d19-8d5c-4ffe-9a82-20799efac8e0" providerId="ADAL" clId="{48F385FB-7E42-4D55-9494-3E1B75EA60AB}" dt="2021-05-28T17:26:57.830" v="880"/>
          <ac:cxnSpMkLst>
            <pc:docMk/>
            <pc:sldMk cId="2083826961" sldId="330"/>
            <ac:cxnSpMk id="11" creationId="{1F16A8D4-FE87-4604-88B2-394B5D1EB43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E6B7C7-F232-4E49-A950-FE41516D56E2}" type="datetimeFigureOut">
              <a:rPr lang="en-US" smtClean="0"/>
              <a:t>6/15/2021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32C02-0377-4324-AD4C-70FF53436D3B}" type="slidenum">
              <a:rPr lang="en-US" smtClean="0"/>
              <a:t>‹#›</a:t>
            </a:fld>
            <a:endParaRPr lang="en-US"/>
          </a:p>
        </p:txBody>
      </p:sp>
    </p:spTree>
    <p:extLst>
      <p:ext uri="{BB962C8B-B14F-4D97-AF65-F5344CB8AC3E}">
        <p14:creationId xmlns:p14="http://schemas.microsoft.com/office/powerpoint/2010/main" val="289796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2</a:t>
            </a:fld>
            <a:endParaRPr lang="en-US"/>
          </a:p>
        </p:txBody>
      </p:sp>
    </p:spTree>
    <p:extLst>
      <p:ext uri="{BB962C8B-B14F-4D97-AF65-F5344CB8AC3E}">
        <p14:creationId xmlns:p14="http://schemas.microsoft.com/office/powerpoint/2010/main" val="242211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5</a:t>
            </a:fld>
            <a:endParaRPr lang="en-US"/>
          </a:p>
        </p:txBody>
      </p:sp>
    </p:spTree>
    <p:extLst>
      <p:ext uri="{BB962C8B-B14F-4D97-AF65-F5344CB8AC3E}">
        <p14:creationId xmlns:p14="http://schemas.microsoft.com/office/powerpoint/2010/main" val="458675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8</a:t>
            </a:fld>
            <a:endParaRPr lang="en-US"/>
          </a:p>
        </p:txBody>
      </p:sp>
    </p:spTree>
    <p:extLst>
      <p:ext uri="{BB962C8B-B14F-4D97-AF65-F5344CB8AC3E}">
        <p14:creationId xmlns:p14="http://schemas.microsoft.com/office/powerpoint/2010/main" val="330617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9</a:t>
            </a:fld>
            <a:endParaRPr lang="en-US"/>
          </a:p>
        </p:txBody>
      </p:sp>
    </p:spTree>
    <p:extLst>
      <p:ext uri="{BB962C8B-B14F-4D97-AF65-F5344CB8AC3E}">
        <p14:creationId xmlns:p14="http://schemas.microsoft.com/office/powerpoint/2010/main" val="3552344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5CED-CD20-4EE7-9B5F-7DE741E5F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EADD61-2E72-4498-A2F7-74218F950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803984-79BC-468A-B288-7C17F574219C}"/>
              </a:ext>
            </a:extLst>
          </p:cNvPr>
          <p:cNvSpPr>
            <a:spLocks noGrp="1"/>
          </p:cNvSpPr>
          <p:nvPr>
            <p:ph type="dt" sz="half" idx="10"/>
          </p:nvPr>
        </p:nvSpPr>
        <p:spPr/>
        <p:txBody>
          <a:bodyPr/>
          <a:lstStyle/>
          <a:p>
            <a:fld id="{9D01B9CF-4F71-45CB-B0F9-5377CB0F66EB}" type="datetimeFigureOut">
              <a:rPr lang="en-US" smtClean="0"/>
              <a:t>6/15/2021</a:t>
            </a:fld>
            <a:endParaRPr lang="en-US"/>
          </a:p>
        </p:txBody>
      </p:sp>
      <p:sp>
        <p:nvSpPr>
          <p:cNvPr id="5" name="Footer Placeholder 4">
            <a:extLst>
              <a:ext uri="{FF2B5EF4-FFF2-40B4-BE49-F238E27FC236}">
                <a16:creationId xmlns:a16="http://schemas.microsoft.com/office/drawing/2014/main" id="{A15B19B9-2240-47FF-9086-2D0208A4D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2A5FF-FE1C-4A5E-A12F-17870E80AC63}"/>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79861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7A11-FAF1-489D-AAF2-793A972120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1A7943-914F-4A86-82EC-EB71A573D6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79044-DDE9-46F2-A2B2-967942F046C6}"/>
              </a:ext>
            </a:extLst>
          </p:cNvPr>
          <p:cNvSpPr>
            <a:spLocks noGrp="1"/>
          </p:cNvSpPr>
          <p:nvPr>
            <p:ph type="dt" sz="half" idx="10"/>
          </p:nvPr>
        </p:nvSpPr>
        <p:spPr/>
        <p:txBody>
          <a:bodyPr/>
          <a:lstStyle/>
          <a:p>
            <a:fld id="{9D01B9CF-4F71-45CB-B0F9-5377CB0F66EB}" type="datetimeFigureOut">
              <a:rPr lang="en-US" smtClean="0"/>
              <a:t>6/15/2021</a:t>
            </a:fld>
            <a:endParaRPr lang="en-US"/>
          </a:p>
        </p:txBody>
      </p:sp>
      <p:sp>
        <p:nvSpPr>
          <p:cNvPr id="5" name="Footer Placeholder 4">
            <a:extLst>
              <a:ext uri="{FF2B5EF4-FFF2-40B4-BE49-F238E27FC236}">
                <a16:creationId xmlns:a16="http://schemas.microsoft.com/office/drawing/2014/main" id="{311FF9D6-9932-4BE6-90CF-C4CE01C7D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9E5FF-6A50-44FE-832D-14F8185D46E6}"/>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70457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2621E-7084-4940-B24E-F040AFF445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3297C0-66C6-49B6-9133-0EF744DA61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EDB21-0D5F-4A50-855B-58FDC7157D16}"/>
              </a:ext>
            </a:extLst>
          </p:cNvPr>
          <p:cNvSpPr>
            <a:spLocks noGrp="1"/>
          </p:cNvSpPr>
          <p:nvPr>
            <p:ph type="dt" sz="half" idx="10"/>
          </p:nvPr>
        </p:nvSpPr>
        <p:spPr/>
        <p:txBody>
          <a:bodyPr/>
          <a:lstStyle/>
          <a:p>
            <a:fld id="{9D01B9CF-4F71-45CB-B0F9-5377CB0F66EB}" type="datetimeFigureOut">
              <a:rPr lang="en-US" smtClean="0"/>
              <a:t>6/15/2021</a:t>
            </a:fld>
            <a:endParaRPr lang="en-US"/>
          </a:p>
        </p:txBody>
      </p:sp>
      <p:sp>
        <p:nvSpPr>
          <p:cNvPr id="5" name="Footer Placeholder 4">
            <a:extLst>
              <a:ext uri="{FF2B5EF4-FFF2-40B4-BE49-F238E27FC236}">
                <a16:creationId xmlns:a16="http://schemas.microsoft.com/office/drawing/2014/main" id="{F29D5ED0-00D4-46BF-9835-CD57B5E0C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13740-6E7D-444C-ACEF-CC2B4198628E}"/>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426020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EB53-EB32-4341-9F89-D9FB8520C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5D762D-CC1A-4F24-813E-6849D21543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02132-2C53-4FB0-967C-299DB61357B6}"/>
              </a:ext>
            </a:extLst>
          </p:cNvPr>
          <p:cNvSpPr>
            <a:spLocks noGrp="1"/>
          </p:cNvSpPr>
          <p:nvPr>
            <p:ph type="dt" sz="half" idx="10"/>
          </p:nvPr>
        </p:nvSpPr>
        <p:spPr/>
        <p:txBody>
          <a:bodyPr/>
          <a:lstStyle/>
          <a:p>
            <a:fld id="{9D01B9CF-4F71-45CB-B0F9-5377CB0F66EB}" type="datetimeFigureOut">
              <a:rPr lang="en-US" smtClean="0"/>
              <a:t>6/15/2021</a:t>
            </a:fld>
            <a:endParaRPr lang="en-US"/>
          </a:p>
        </p:txBody>
      </p:sp>
      <p:sp>
        <p:nvSpPr>
          <p:cNvPr id="5" name="Footer Placeholder 4">
            <a:extLst>
              <a:ext uri="{FF2B5EF4-FFF2-40B4-BE49-F238E27FC236}">
                <a16:creationId xmlns:a16="http://schemas.microsoft.com/office/drawing/2014/main" id="{8F6BF99F-8744-4E32-B7BF-7E85D4B33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BF255-FF5B-4586-96CE-558642304434}"/>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37630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D2BE-9B3D-4A08-83E6-C3361364E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996C2C-FD71-4010-981F-E7F4FEFE72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4956D1-7135-47DE-B180-74AD87AE096A}"/>
              </a:ext>
            </a:extLst>
          </p:cNvPr>
          <p:cNvSpPr>
            <a:spLocks noGrp="1"/>
          </p:cNvSpPr>
          <p:nvPr>
            <p:ph type="dt" sz="half" idx="10"/>
          </p:nvPr>
        </p:nvSpPr>
        <p:spPr/>
        <p:txBody>
          <a:bodyPr/>
          <a:lstStyle/>
          <a:p>
            <a:fld id="{9D01B9CF-4F71-45CB-B0F9-5377CB0F66EB}" type="datetimeFigureOut">
              <a:rPr lang="en-US" smtClean="0"/>
              <a:t>6/15/2021</a:t>
            </a:fld>
            <a:endParaRPr lang="en-US"/>
          </a:p>
        </p:txBody>
      </p:sp>
      <p:sp>
        <p:nvSpPr>
          <p:cNvPr id="5" name="Footer Placeholder 4">
            <a:extLst>
              <a:ext uri="{FF2B5EF4-FFF2-40B4-BE49-F238E27FC236}">
                <a16:creationId xmlns:a16="http://schemas.microsoft.com/office/drawing/2014/main" id="{CC40AD22-D67A-48ED-9D97-12F5B238F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3433A-6068-42B9-B30B-8AC3B38EAF0B}"/>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427309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A7C0-12DB-49AC-B0E2-D6B77C9CF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D9C1C4-5D9E-420D-99E5-19A1C82BED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0F59AE-1DB0-4F1C-B3B2-7CDA040A6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9C2AB8-50D7-4620-9DA2-12B9F4DBD3F1}"/>
              </a:ext>
            </a:extLst>
          </p:cNvPr>
          <p:cNvSpPr>
            <a:spLocks noGrp="1"/>
          </p:cNvSpPr>
          <p:nvPr>
            <p:ph type="dt" sz="half" idx="10"/>
          </p:nvPr>
        </p:nvSpPr>
        <p:spPr/>
        <p:txBody>
          <a:bodyPr/>
          <a:lstStyle/>
          <a:p>
            <a:fld id="{9D01B9CF-4F71-45CB-B0F9-5377CB0F66EB}" type="datetimeFigureOut">
              <a:rPr lang="en-US" smtClean="0"/>
              <a:t>6/15/2021</a:t>
            </a:fld>
            <a:endParaRPr lang="en-US"/>
          </a:p>
        </p:txBody>
      </p:sp>
      <p:sp>
        <p:nvSpPr>
          <p:cNvPr id="6" name="Footer Placeholder 5">
            <a:extLst>
              <a:ext uri="{FF2B5EF4-FFF2-40B4-BE49-F238E27FC236}">
                <a16:creationId xmlns:a16="http://schemas.microsoft.com/office/drawing/2014/main" id="{967B0171-C399-4B36-8100-BC29F685D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4C8D8-29BE-4A6F-9F42-D458A823F981}"/>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98188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3D30-36AE-4EEA-AA88-2ADF033944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7B349B-D3D4-4BA8-BD36-90F651077E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C46885-08A0-4F71-B61D-F11840E62E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637934-D691-4FFB-AC3F-8F1B49B6DC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912633-8602-4D7E-976A-C230B48175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585B50-5998-4A90-BBAE-8F8920660BAE}"/>
              </a:ext>
            </a:extLst>
          </p:cNvPr>
          <p:cNvSpPr>
            <a:spLocks noGrp="1"/>
          </p:cNvSpPr>
          <p:nvPr>
            <p:ph type="dt" sz="half" idx="10"/>
          </p:nvPr>
        </p:nvSpPr>
        <p:spPr/>
        <p:txBody>
          <a:bodyPr/>
          <a:lstStyle/>
          <a:p>
            <a:fld id="{9D01B9CF-4F71-45CB-B0F9-5377CB0F66EB}" type="datetimeFigureOut">
              <a:rPr lang="en-US" smtClean="0"/>
              <a:t>6/15/2021</a:t>
            </a:fld>
            <a:endParaRPr lang="en-US"/>
          </a:p>
        </p:txBody>
      </p:sp>
      <p:sp>
        <p:nvSpPr>
          <p:cNvPr id="8" name="Footer Placeholder 7">
            <a:extLst>
              <a:ext uri="{FF2B5EF4-FFF2-40B4-BE49-F238E27FC236}">
                <a16:creationId xmlns:a16="http://schemas.microsoft.com/office/drawing/2014/main" id="{4623EDE1-84E4-453F-B2F0-50CA62F53F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257229-7386-47C9-9915-8EE132260A60}"/>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187476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5CC6-902A-4A7E-B78C-11222046B9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6DD7E3-1A22-4A7F-9D28-4DC44E7D03F0}"/>
              </a:ext>
            </a:extLst>
          </p:cNvPr>
          <p:cNvSpPr>
            <a:spLocks noGrp="1"/>
          </p:cNvSpPr>
          <p:nvPr>
            <p:ph type="dt" sz="half" idx="10"/>
          </p:nvPr>
        </p:nvSpPr>
        <p:spPr/>
        <p:txBody>
          <a:bodyPr/>
          <a:lstStyle/>
          <a:p>
            <a:fld id="{9D01B9CF-4F71-45CB-B0F9-5377CB0F66EB}" type="datetimeFigureOut">
              <a:rPr lang="en-US" smtClean="0"/>
              <a:t>6/15/2021</a:t>
            </a:fld>
            <a:endParaRPr lang="en-US"/>
          </a:p>
        </p:txBody>
      </p:sp>
      <p:sp>
        <p:nvSpPr>
          <p:cNvPr id="4" name="Footer Placeholder 3">
            <a:extLst>
              <a:ext uri="{FF2B5EF4-FFF2-40B4-BE49-F238E27FC236}">
                <a16:creationId xmlns:a16="http://schemas.microsoft.com/office/drawing/2014/main" id="{F530AC25-D2EC-4496-99C2-ACCA292391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D03FF5-0725-400C-A15E-FB64DDD6DE49}"/>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300826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30ABD-EA61-403E-8120-6DF1E9AF4CD7}"/>
              </a:ext>
            </a:extLst>
          </p:cNvPr>
          <p:cNvSpPr>
            <a:spLocks noGrp="1"/>
          </p:cNvSpPr>
          <p:nvPr>
            <p:ph type="dt" sz="half" idx="10"/>
          </p:nvPr>
        </p:nvSpPr>
        <p:spPr/>
        <p:txBody>
          <a:bodyPr/>
          <a:lstStyle/>
          <a:p>
            <a:fld id="{9D01B9CF-4F71-45CB-B0F9-5377CB0F66EB}" type="datetimeFigureOut">
              <a:rPr lang="en-US" smtClean="0"/>
              <a:t>6/15/2021</a:t>
            </a:fld>
            <a:endParaRPr lang="en-US"/>
          </a:p>
        </p:txBody>
      </p:sp>
      <p:sp>
        <p:nvSpPr>
          <p:cNvPr id="3" name="Footer Placeholder 2">
            <a:extLst>
              <a:ext uri="{FF2B5EF4-FFF2-40B4-BE49-F238E27FC236}">
                <a16:creationId xmlns:a16="http://schemas.microsoft.com/office/drawing/2014/main" id="{85B1827C-B3CA-4708-AFB1-BF7D157ED6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B8AD9A-BB13-4E01-8CC3-BC4840236CE6}"/>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99531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600E-0674-4EFF-B668-0F50A3105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FA77BB-ED5A-4EEA-83A8-63A880855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000E11-04B2-4AC1-BAEE-C1ECD2CEE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D361F-F331-4714-B810-BEC3A4FD1811}"/>
              </a:ext>
            </a:extLst>
          </p:cNvPr>
          <p:cNvSpPr>
            <a:spLocks noGrp="1"/>
          </p:cNvSpPr>
          <p:nvPr>
            <p:ph type="dt" sz="half" idx="10"/>
          </p:nvPr>
        </p:nvSpPr>
        <p:spPr/>
        <p:txBody>
          <a:bodyPr/>
          <a:lstStyle/>
          <a:p>
            <a:fld id="{9D01B9CF-4F71-45CB-B0F9-5377CB0F66EB}" type="datetimeFigureOut">
              <a:rPr lang="en-US" smtClean="0"/>
              <a:t>6/15/2021</a:t>
            </a:fld>
            <a:endParaRPr lang="en-US"/>
          </a:p>
        </p:txBody>
      </p:sp>
      <p:sp>
        <p:nvSpPr>
          <p:cNvPr id="6" name="Footer Placeholder 5">
            <a:extLst>
              <a:ext uri="{FF2B5EF4-FFF2-40B4-BE49-F238E27FC236}">
                <a16:creationId xmlns:a16="http://schemas.microsoft.com/office/drawing/2014/main" id="{5503F5E6-5710-4CD5-BF9E-085136770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20C4B-A5A8-40A8-838B-232699FCC423}"/>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24428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BCF2-0FEE-46CA-AA81-E1B1A9C71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28100-0F40-4712-B722-CD9616535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216661-CCA1-4D8B-BB32-A47F1259C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1D9BC-718C-40CF-AE25-DE86A52092A1}"/>
              </a:ext>
            </a:extLst>
          </p:cNvPr>
          <p:cNvSpPr>
            <a:spLocks noGrp="1"/>
          </p:cNvSpPr>
          <p:nvPr>
            <p:ph type="dt" sz="half" idx="10"/>
          </p:nvPr>
        </p:nvSpPr>
        <p:spPr/>
        <p:txBody>
          <a:bodyPr/>
          <a:lstStyle/>
          <a:p>
            <a:fld id="{9D01B9CF-4F71-45CB-B0F9-5377CB0F66EB}" type="datetimeFigureOut">
              <a:rPr lang="en-US" smtClean="0"/>
              <a:t>6/15/2021</a:t>
            </a:fld>
            <a:endParaRPr lang="en-US"/>
          </a:p>
        </p:txBody>
      </p:sp>
      <p:sp>
        <p:nvSpPr>
          <p:cNvPr id="6" name="Footer Placeholder 5">
            <a:extLst>
              <a:ext uri="{FF2B5EF4-FFF2-40B4-BE49-F238E27FC236}">
                <a16:creationId xmlns:a16="http://schemas.microsoft.com/office/drawing/2014/main" id="{E0684229-D52A-4E01-8E09-A548623D2C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0A6CF1-AB3E-4D0C-9BA0-499C6518B808}"/>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303925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BED0D6-2F8F-400D-B776-35D25EE285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7C8B33-771A-4850-B7E3-082A97CBA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31B9F-1B98-460B-9716-5675D59759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1B9CF-4F71-45CB-B0F9-5377CB0F66EB}" type="datetimeFigureOut">
              <a:rPr lang="en-US" smtClean="0"/>
              <a:t>6/15/2021</a:t>
            </a:fld>
            <a:endParaRPr lang="en-US"/>
          </a:p>
        </p:txBody>
      </p:sp>
      <p:sp>
        <p:nvSpPr>
          <p:cNvPr id="5" name="Footer Placeholder 4">
            <a:extLst>
              <a:ext uri="{FF2B5EF4-FFF2-40B4-BE49-F238E27FC236}">
                <a16:creationId xmlns:a16="http://schemas.microsoft.com/office/drawing/2014/main" id="{95844AE5-A911-40CE-B7B4-C8FE6B0BC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12FC88-B563-459C-9403-35C4F0778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B56B1-BCE2-4580-8853-45E9B96628C4}" type="slidenum">
              <a:rPr lang="en-US" smtClean="0"/>
              <a:t>‹#›</a:t>
            </a:fld>
            <a:endParaRPr lang="en-US"/>
          </a:p>
        </p:txBody>
      </p:sp>
    </p:spTree>
    <p:extLst>
      <p:ext uri="{BB962C8B-B14F-4D97-AF65-F5344CB8AC3E}">
        <p14:creationId xmlns:p14="http://schemas.microsoft.com/office/powerpoint/2010/main" val="1431978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FD02-AF24-4C8F-A8BA-6E934519214C}"/>
              </a:ext>
            </a:extLst>
          </p:cNvPr>
          <p:cNvSpPr>
            <a:spLocks noGrp="1"/>
          </p:cNvSpPr>
          <p:nvPr>
            <p:ph type="ctrTitle"/>
          </p:nvPr>
        </p:nvSpPr>
        <p:spPr/>
        <p:txBody>
          <a:bodyPr/>
          <a:lstStyle/>
          <a:p>
            <a:r>
              <a:rPr lang="en-US" dirty="0"/>
              <a:t>Weekly Meeting</a:t>
            </a:r>
          </a:p>
        </p:txBody>
      </p:sp>
      <p:sp>
        <p:nvSpPr>
          <p:cNvPr id="3" name="Subtitle 2">
            <a:extLst>
              <a:ext uri="{FF2B5EF4-FFF2-40B4-BE49-F238E27FC236}">
                <a16:creationId xmlns:a16="http://schemas.microsoft.com/office/drawing/2014/main" id="{771893B1-979C-4E59-951A-F29EB496A9C1}"/>
              </a:ext>
            </a:extLst>
          </p:cNvPr>
          <p:cNvSpPr>
            <a:spLocks noGrp="1"/>
          </p:cNvSpPr>
          <p:nvPr>
            <p:ph type="subTitle" idx="1"/>
          </p:nvPr>
        </p:nvSpPr>
        <p:spPr/>
        <p:txBody>
          <a:bodyPr/>
          <a:lstStyle/>
          <a:p>
            <a:r>
              <a:rPr lang="en-US" dirty="0"/>
              <a:t>June 04, 2021</a:t>
            </a:r>
          </a:p>
          <a:p>
            <a:r>
              <a:rPr lang="en-US"/>
              <a:t>Actual reporting </a:t>
            </a:r>
            <a:r>
              <a:rPr lang="en-US" dirty="0"/>
              <a:t>date: June 09, 2021</a:t>
            </a:r>
          </a:p>
        </p:txBody>
      </p:sp>
    </p:spTree>
    <p:extLst>
      <p:ext uri="{BB962C8B-B14F-4D97-AF65-F5344CB8AC3E}">
        <p14:creationId xmlns:p14="http://schemas.microsoft.com/office/powerpoint/2010/main" val="101004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A25900-9B48-4D39-8F5A-6EDA4A18498C}"/>
              </a:ext>
            </a:extLst>
          </p:cNvPr>
          <p:cNvSpPr>
            <a:spLocks noGrp="1"/>
          </p:cNvSpPr>
          <p:nvPr>
            <p:ph type="title"/>
          </p:nvPr>
        </p:nvSpPr>
        <p:spPr>
          <a:xfrm>
            <a:off x="838200" y="467541"/>
            <a:ext cx="10515600" cy="1325563"/>
          </a:xfrm>
        </p:spPr>
        <p:txBody>
          <a:bodyPr>
            <a:normAutofit/>
          </a:bodyPr>
          <a:lstStyle/>
          <a:p>
            <a:r>
              <a:rPr lang="en-US">
                <a:solidFill>
                  <a:schemeClr val="bg1"/>
                </a:solidFill>
              </a:rPr>
              <a:t>Vertex Processed (%) by CAM (4KB, 8KB, 16KB)</a:t>
            </a:r>
          </a:p>
        </p:txBody>
      </p:sp>
      <p:graphicFrame>
        <p:nvGraphicFramePr>
          <p:cNvPr id="4" name="Content Placeholder 3">
            <a:extLst>
              <a:ext uri="{FF2B5EF4-FFF2-40B4-BE49-F238E27FC236}">
                <a16:creationId xmlns:a16="http://schemas.microsoft.com/office/drawing/2014/main" id="{570842A9-FFEC-4819-BFC1-980B0DD35ABF}"/>
              </a:ext>
            </a:extLst>
          </p:cNvPr>
          <p:cNvGraphicFramePr>
            <a:graphicFrameLocks noGrp="1"/>
          </p:cNvGraphicFramePr>
          <p:nvPr>
            <p:ph idx="1"/>
            <p:extLst>
              <p:ext uri="{D42A27DB-BD31-4B8C-83A1-F6EECF244321}">
                <p14:modId xmlns:p14="http://schemas.microsoft.com/office/powerpoint/2010/main" val="2307498343"/>
              </p:ext>
            </p:extLst>
          </p:nvPr>
        </p:nvGraphicFramePr>
        <p:xfrm>
          <a:off x="838200" y="2770808"/>
          <a:ext cx="10515604" cy="2960826"/>
        </p:xfrm>
        <a:graphic>
          <a:graphicData uri="http://schemas.openxmlformats.org/drawingml/2006/table">
            <a:tbl>
              <a:tblPr firstRow="1" firstCol="1" bandRow="1"/>
              <a:tblGrid>
                <a:gridCol w="1379814">
                  <a:extLst>
                    <a:ext uri="{9D8B030D-6E8A-4147-A177-3AD203B41FA5}">
                      <a16:colId xmlns:a16="http://schemas.microsoft.com/office/drawing/2014/main" val="804909332"/>
                    </a:ext>
                  </a:extLst>
                </a:gridCol>
                <a:gridCol w="1167958">
                  <a:extLst>
                    <a:ext uri="{9D8B030D-6E8A-4147-A177-3AD203B41FA5}">
                      <a16:colId xmlns:a16="http://schemas.microsoft.com/office/drawing/2014/main" val="1361211011"/>
                    </a:ext>
                  </a:extLst>
                </a:gridCol>
                <a:gridCol w="943638">
                  <a:extLst>
                    <a:ext uri="{9D8B030D-6E8A-4147-A177-3AD203B41FA5}">
                      <a16:colId xmlns:a16="http://schemas.microsoft.com/office/drawing/2014/main" val="300075820"/>
                    </a:ext>
                  </a:extLst>
                </a:gridCol>
                <a:gridCol w="971054">
                  <a:extLst>
                    <a:ext uri="{9D8B030D-6E8A-4147-A177-3AD203B41FA5}">
                      <a16:colId xmlns:a16="http://schemas.microsoft.com/office/drawing/2014/main" val="4059754618"/>
                    </a:ext>
                  </a:extLst>
                </a:gridCol>
                <a:gridCol w="1167958">
                  <a:extLst>
                    <a:ext uri="{9D8B030D-6E8A-4147-A177-3AD203B41FA5}">
                      <a16:colId xmlns:a16="http://schemas.microsoft.com/office/drawing/2014/main" val="240693332"/>
                    </a:ext>
                  </a:extLst>
                </a:gridCol>
                <a:gridCol w="943638">
                  <a:extLst>
                    <a:ext uri="{9D8B030D-6E8A-4147-A177-3AD203B41FA5}">
                      <a16:colId xmlns:a16="http://schemas.microsoft.com/office/drawing/2014/main" val="1614690484"/>
                    </a:ext>
                  </a:extLst>
                </a:gridCol>
                <a:gridCol w="971054">
                  <a:extLst>
                    <a:ext uri="{9D8B030D-6E8A-4147-A177-3AD203B41FA5}">
                      <a16:colId xmlns:a16="http://schemas.microsoft.com/office/drawing/2014/main" val="3382539055"/>
                    </a:ext>
                  </a:extLst>
                </a:gridCol>
                <a:gridCol w="1167958">
                  <a:extLst>
                    <a:ext uri="{9D8B030D-6E8A-4147-A177-3AD203B41FA5}">
                      <a16:colId xmlns:a16="http://schemas.microsoft.com/office/drawing/2014/main" val="1986078859"/>
                    </a:ext>
                  </a:extLst>
                </a:gridCol>
                <a:gridCol w="831478">
                  <a:extLst>
                    <a:ext uri="{9D8B030D-6E8A-4147-A177-3AD203B41FA5}">
                      <a16:colId xmlns:a16="http://schemas.microsoft.com/office/drawing/2014/main" val="158569991"/>
                    </a:ext>
                  </a:extLst>
                </a:gridCol>
                <a:gridCol w="971054">
                  <a:extLst>
                    <a:ext uri="{9D8B030D-6E8A-4147-A177-3AD203B41FA5}">
                      <a16:colId xmlns:a16="http://schemas.microsoft.com/office/drawing/2014/main" val="3613177001"/>
                    </a:ext>
                  </a:extLst>
                </a:gridCol>
              </a:tblGrid>
              <a:tr h="482637">
                <a:tc rowSpan="2">
                  <a:txBody>
                    <a:bodyPr/>
                    <a:lstStyle/>
                    <a:p>
                      <a:pPr marL="0" marR="0" algn="l" fontAlgn="t">
                        <a:lnSpc>
                          <a:spcPct val="107000"/>
                        </a:lnSpc>
                        <a:spcBef>
                          <a:spcPts val="0"/>
                        </a:spcBef>
                        <a:spcAft>
                          <a:spcPts val="0"/>
                        </a:spcAft>
                      </a:pPr>
                      <a:r>
                        <a:rPr lang="en-US" sz="1700" b="1" i="0" u="none" strike="noStrike">
                          <a:effectLst/>
                          <a:latin typeface="Calibri" panose="020F0502020204030204" pitchFamily="34" charset="0"/>
                          <a:ea typeface="Calibri" panose="020F0502020204030204" pitchFamily="34" charset="0"/>
                          <a:cs typeface="Times New Roman" panose="02020603050405020304" pitchFamily="18" charset="0"/>
                        </a:rPr>
                        <a:t>Network Name</a:t>
                      </a:r>
                      <a:endParaRPr lang="en-US" sz="2800" b="0" i="0" u="none" strike="noStrike">
                        <a:effectLst/>
                        <a:latin typeface="Arial" panose="020B0604020202020204" pitchFamily="34" charset="0"/>
                      </a:endParaRPr>
                    </a:p>
                  </a:txBody>
                  <a:tcPr marL="143564" marR="143564" marT="71782" marB="7178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4KB CAM, vertex count</a:t>
                      </a:r>
                      <a:endParaRPr lang="en-US" sz="2800" b="0" i="0" u="none" strike="noStrike">
                        <a:effectLst/>
                        <a:latin typeface="Arial" panose="020B0604020202020204" pitchFamily="34" charset="0"/>
                      </a:endParaRPr>
                    </a:p>
                  </a:txBody>
                  <a:tcPr marL="143564" marR="143564" marT="71782" marB="7178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8KB CAM, vertex count</a:t>
                      </a:r>
                      <a:endParaRPr lang="en-US" sz="2800" b="0" i="0" u="none" strike="noStrike">
                        <a:effectLst/>
                        <a:latin typeface="Arial" panose="020B0604020202020204" pitchFamily="34" charset="0"/>
                      </a:endParaRPr>
                    </a:p>
                  </a:txBody>
                  <a:tcPr marL="143564" marR="143564" marT="71782" marB="7178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16KB CAM, vertex count</a:t>
                      </a:r>
                      <a:endParaRPr lang="en-US" sz="2800" b="0" i="0" u="none" strike="noStrike">
                        <a:effectLst/>
                        <a:latin typeface="Arial" panose="020B0604020202020204" pitchFamily="34" charset="0"/>
                      </a:endParaRPr>
                    </a:p>
                  </a:txBody>
                  <a:tcPr marL="143564" marR="143564" marT="71782" marB="7178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02623459"/>
                  </a:ext>
                </a:extLst>
              </a:tr>
              <a:tr h="354027">
                <a:tc vMerge="1">
                  <a:txBody>
                    <a:bodyPr/>
                    <a:lstStyle/>
                    <a:p>
                      <a:endParaRPr lang="en-US"/>
                    </a:p>
                  </a:txBody>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CAM</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Hash</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CAM%</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CAM</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Hash</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CAM%</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CAM</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Hash</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CAM%</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8228263"/>
                  </a:ext>
                </a:extLst>
              </a:tr>
              <a:tr h="354027">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Amazon</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334863</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100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334863</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100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334863</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100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244119"/>
                  </a:ext>
                </a:extLst>
              </a:tr>
              <a:tr h="354027">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DBLP</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317078</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2</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99.99</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317080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100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317080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100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5580768"/>
                  </a:ext>
                </a:extLst>
              </a:tr>
              <a:tr h="354027">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Youtube</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1133695</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1195</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99.89</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1134417</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473</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99.96</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1134711</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179</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99.98</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7119038"/>
                  </a:ext>
                </a:extLst>
              </a:tr>
              <a:tr h="354027">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Pokec</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1630738</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2065</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99.87</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1632497</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306</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99.98</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1632778</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25</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99.99</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1245691"/>
                  </a:ext>
                </a:extLst>
              </a:tr>
              <a:tr h="354027">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LiveJournal</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3990102</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7860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99.80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3996122</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1840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99.95</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3997620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342</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99.99</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4205536"/>
                  </a:ext>
                </a:extLst>
              </a:tr>
              <a:tr h="354027">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Orkut</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3018473</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53968</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98.24</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3059341</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13100</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99.57</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3070056</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a:effectLst/>
                          <a:latin typeface="Calibri" panose="020F0502020204030204" pitchFamily="34" charset="0"/>
                          <a:ea typeface="Calibri" panose="020F0502020204030204" pitchFamily="34" charset="0"/>
                          <a:cs typeface="Times New Roman" panose="02020603050405020304" pitchFamily="18" charset="0"/>
                        </a:rPr>
                        <a:t>2385</a:t>
                      </a:r>
                      <a:endParaRPr lang="en-US" sz="2800" b="0" i="0" u="none" strike="noStrike">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700" b="0" i="0" u="none" strike="noStrike" dirty="0">
                          <a:effectLst/>
                          <a:latin typeface="Calibri" panose="020F0502020204030204" pitchFamily="34" charset="0"/>
                          <a:ea typeface="Calibri" panose="020F0502020204030204" pitchFamily="34" charset="0"/>
                          <a:cs typeface="Times New Roman" panose="02020603050405020304" pitchFamily="18" charset="0"/>
                        </a:rPr>
                        <a:t>99.92</a:t>
                      </a:r>
                      <a:endParaRPr lang="en-US" sz="2800" b="0" i="0" u="none" strike="noStrike" dirty="0">
                        <a:effectLst/>
                        <a:latin typeface="Arial" panose="020B0604020202020204" pitchFamily="34" charset="0"/>
                      </a:endParaRPr>
                    </a:p>
                  </a:txBody>
                  <a:tcPr marL="107673" marR="107673" marT="1495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5133608"/>
                  </a:ext>
                </a:extLst>
              </a:tr>
            </a:tbl>
          </a:graphicData>
        </a:graphic>
      </p:graphicFrame>
    </p:spTree>
    <p:extLst>
      <p:ext uri="{BB962C8B-B14F-4D97-AF65-F5344CB8AC3E}">
        <p14:creationId xmlns:p14="http://schemas.microsoft.com/office/powerpoint/2010/main" val="2056074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CC0027-05DA-446C-8E04-E8A567EDCE94}"/>
              </a:ext>
            </a:extLst>
          </p:cNvPr>
          <p:cNvSpPr>
            <a:spLocks noGrp="1"/>
          </p:cNvSpPr>
          <p:nvPr>
            <p:ph type="title"/>
          </p:nvPr>
        </p:nvSpPr>
        <p:spPr>
          <a:xfrm>
            <a:off x="838200" y="467541"/>
            <a:ext cx="10515600" cy="1325563"/>
          </a:xfrm>
        </p:spPr>
        <p:txBody>
          <a:bodyPr>
            <a:normAutofit/>
          </a:bodyPr>
          <a:lstStyle/>
          <a:p>
            <a:r>
              <a:rPr lang="en-US">
                <a:solidFill>
                  <a:schemeClr val="bg1"/>
                </a:solidFill>
              </a:rPr>
              <a:t>Time spent in communityOptimization kernel in earlier vs later iterations</a:t>
            </a:r>
          </a:p>
        </p:txBody>
      </p:sp>
      <p:graphicFrame>
        <p:nvGraphicFramePr>
          <p:cNvPr id="4" name="Content Placeholder 3">
            <a:extLst>
              <a:ext uri="{FF2B5EF4-FFF2-40B4-BE49-F238E27FC236}">
                <a16:creationId xmlns:a16="http://schemas.microsoft.com/office/drawing/2014/main" id="{309F3212-3E53-400A-8F59-CF81504F508D}"/>
              </a:ext>
            </a:extLst>
          </p:cNvPr>
          <p:cNvGraphicFramePr>
            <a:graphicFrameLocks noGrp="1"/>
          </p:cNvGraphicFramePr>
          <p:nvPr>
            <p:ph idx="1"/>
            <p:extLst>
              <p:ext uri="{D42A27DB-BD31-4B8C-83A1-F6EECF244321}">
                <p14:modId xmlns:p14="http://schemas.microsoft.com/office/powerpoint/2010/main" val="465859781"/>
              </p:ext>
            </p:extLst>
          </p:nvPr>
        </p:nvGraphicFramePr>
        <p:xfrm>
          <a:off x="838200" y="2819184"/>
          <a:ext cx="10515601" cy="2864080"/>
        </p:xfrm>
        <a:graphic>
          <a:graphicData uri="http://schemas.openxmlformats.org/drawingml/2006/table">
            <a:tbl>
              <a:tblPr firstRow="1" firstCol="1" bandRow="1">
                <a:tableStyleId>{5C22544A-7EE6-4342-B048-85BDC9FD1C3A}</a:tableStyleId>
              </a:tblPr>
              <a:tblGrid>
                <a:gridCol w="1649431">
                  <a:extLst>
                    <a:ext uri="{9D8B030D-6E8A-4147-A177-3AD203B41FA5}">
                      <a16:colId xmlns:a16="http://schemas.microsoft.com/office/drawing/2014/main" val="1511711718"/>
                    </a:ext>
                  </a:extLst>
                </a:gridCol>
                <a:gridCol w="1015034">
                  <a:extLst>
                    <a:ext uri="{9D8B030D-6E8A-4147-A177-3AD203B41FA5}">
                      <a16:colId xmlns:a16="http://schemas.microsoft.com/office/drawing/2014/main" val="145834151"/>
                    </a:ext>
                  </a:extLst>
                </a:gridCol>
                <a:gridCol w="1015034">
                  <a:extLst>
                    <a:ext uri="{9D8B030D-6E8A-4147-A177-3AD203B41FA5}">
                      <a16:colId xmlns:a16="http://schemas.microsoft.com/office/drawing/2014/main" val="403168428"/>
                    </a:ext>
                  </a:extLst>
                </a:gridCol>
                <a:gridCol w="880466">
                  <a:extLst>
                    <a:ext uri="{9D8B030D-6E8A-4147-A177-3AD203B41FA5}">
                      <a16:colId xmlns:a16="http://schemas.microsoft.com/office/drawing/2014/main" val="2293341567"/>
                    </a:ext>
                  </a:extLst>
                </a:gridCol>
                <a:gridCol w="880466">
                  <a:extLst>
                    <a:ext uri="{9D8B030D-6E8A-4147-A177-3AD203B41FA5}">
                      <a16:colId xmlns:a16="http://schemas.microsoft.com/office/drawing/2014/main" val="2052120205"/>
                    </a:ext>
                  </a:extLst>
                </a:gridCol>
                <a:gridCol w="1015034">
                  <a:extLst>
                    <a:ext uri="{9D8B030D-6E8A-4147-A177-3AD203B41FA5}">
                      <a16:colId xmlns:a16="http://schemas.microsoft.com/office/drawing/2014/main" val="2744799260"/>
                    </a:ext>
                  </a:extLst>
                </a:gridCol>
                <a:gridCol w="1015034">
                  <a:extLst>
                    <a:ext uri="{9D8B030D-6E8A-4147-A177-3AD203B41FA5}">
                      <a16:colId xmlns:a16="http://schemas.microsoft.com/office/drawing/2014/main" val="1533600860"/>
                    </a:ext>
                  </a:extLst>
                </a:gridCol>
                <a:gridCol w="1015034">
                  <a:extLst>
                    <a:ext uri="{9D8B030D-6E8A-4147-A177-3AD203B41FA5}">
                      <a16:colId xmlns:a16="http://schemas.microsoft.com/office/drawing/2014/main" val="628063999"/>
                    </a:ext>
                  </a:extLst>
                </a:gridCol>
                <a:gridCol w="1015034">
                  <a:extLst>
                    <a:ext uri="{9D8B030D-6E8A-4147-A177-3AD203B41FA5}">
                      <a16:colId xmlns:a16="http://schemas.microsoft.com/office/drawing/2014/main" val="3061881119"/>
                    </a:ext>
                  </a:extLst>
                </a:gridCol>
                <a:gridCol w="1015034">
                  <a:extLst>
                    <a:ext uri="{9D8B030D-6E8A-4147-A177-3AD203B41FA5}">
                      <a16:colId xmlns:a16="http://schemas.microsoft.com/office/drawing/2014/main" val="1234874954"/>
                    </a:ext>
                  </a:extLst>
                </a:gridCol>
              </a:tblGrid>
              <a:tr h="358010">
                <a:tc rowSpan="2">
                  <a:txBody>
                    <a:bodyPr/>
                    <a:lstStyle/>
                    <a:p>
                      <a:pPr marL="0" marR="0">
                        <a:lnSpc>
                          <a:spcPct val="107000"/>
                        </a:lnSpc>
                        <a:spcBef>
                          <a:spcPts val="0"/>
                        </a:spcBef>
                        <a:spcAft>
                          <a:spcPts val="0"/>
                        </a:spcAft>
                      </a:pPr>
                      <a:r>
                        <a:rPr lang="en-US" sz="1900">
                          <a:effectLst/>
                        </a:rPr>
                        <a:t>Network Name</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gridSpan="9">
                  <a:txBody>
                    <a:bodyPr/>
                    <a:lstStyle/>
                    <a:p>
                      <a:pPr marL="0" marR="0" algn="ctr">
                        <a:lnSpc>
                          <a:spcPct val="107000"/>
                        </a:lnSpc>
                        <a:spcBef>
                          <a:spcPts val="0"/>
                        </a:spcBef>
                        <a:spcAft>
                          <a:spcPts val="0"/>
                        </a:spcAft>
                      </a:pPr>
                      <a:r>
                        <a:rPr lang="en-US" sz="1900">
                          <a:effectLst/>
                        </a:rPr>
                        <a:t>Time spent in i</a:t>
                      </a:r>
                      <a:r>
                        <a:rPr lang="en-US" sz="1900" baseline="30000">
                          <a:effectLst/>
                        </a:rPr>
                        <a:t>th</a:t>
                      </a:r>
                      <a:r>
                        <a:rPr lang="en-US" sz="1900">
                          <a:effectLst/>
                        </a:rPr>
                        <a:t> iteration (sec)</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86735366"/>
                  </a:ext>
                </a:extLst>
              </a:tr>
              <a:tr h="358010">
                <a:tc vMerge="1">
                  <a:txBody>
                    <a:bodyPr/>
                    <a:lstStyle/>
                    <a:p>
                      <a:endParaRPr lang="en-US"/>
                    </a:p>
                  </a:txBody>
                  <a:tcPr/>
                </a:tc>
                <a:tc>
                  <a:txBody>
                    <a:bodyPr/>
                    <a:lstStyle/>
                    <a:p>
                      <a:pPr marL="0" marR="0">
                        <a:lnSpc>
                          <a:spcPct val="107000"/>
                        </a:lnSpc>
                        <a:spcBef>
                          <a:spcPts val="0"/>
                        </a:spcBef>
                        <a:spcAft>
                          <a:spcPts val="0"/>
                        </a:spcAft>
                      </a:pPr>
                      <a:r>
                        <a:rPr lang="en-US" sz="1900">
                          <a:effectLst/>
                        </a:rPr>
                        <a:t>1</a:t>
                      </a:r>
                      <a:r>
                        <a:rPr lang="en-US" sz="1900" baseline="30000">
                          <a:effectLst/>
                        </a:rPr>
                        <a:t>st</a:t>
                      </a:r>
                      <a:r>
                        <a:rPr lang="en-US" sz="1900">
                          <a:effectLst/>
                        </a:rPr>
                        <a:t> </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2</a:t>
                      </a:r>
                      <a:r>
                        <a:rPr lang="en-US" sz="1900" baseline="30000">
                          <a:effectLst/>
                        </a:rPr>
                        <a:t>nd</a:t>
                      </a:r>
                      <a:r>
                        <a:rPr lang="en-US" sz="1900">
                          <a:effectLst/>
                        </a:rPr>
                        <a:t> </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3</a:t>
                      </a:r>
                      <a:r>
                        <a:rPr lang="en-US" sz="1900" baseline="30000">
                          <a:effectLst/>
                        </a:rPr>
                        <a:t>rd</a:t>
                      </a:r>
                      <a:r>
                        <a:rPr lang="en-US" sz="1900">
                          <a:effectLst/>
                        </a:rPr>
                        <a:t> </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4</a:t>
                      </a:r>
                      <a:r>
                        <a:rPr lang="en-US" sz="1900" baseline="30000">
                          <a:effectLst/>
                        </a:rPr>
                        <a:t>th</a:t>
                      </a:r>
                      <a:r>
                        <a:rPr lang="en-US" sz="1900">
                          <a:effectLst/>
                        </a:rPr>
                        <a:t> </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5</a:t>
                      </a:r>
                      <a:r>
                        <a:rPr lang="en-US" sz="1900" baseline="30000">
                          <a:effectLst/>
                        </a:rPr>
                        <a:t>th</a:t>
                      </a:r>
                      <a:r>
                        <a:rPr lang="en-US" sz="1900">
                          <a:effectLst/>
                        </a:rPr>
                        <a:t> </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6</a:t>
                      </a:r>
                      <a:r>
                        <a:rPr lang="en-US" sz="1900" baseline="30000">
                          <a:effectLst/>
                        </a:rPr>
                        <a:t>th</a:t>
                      </a:r>
                      <a:r>
                        <a:rPr lang="en-US" sz="1900">
                          <a:effectLst/>
                        </a:rPr>
                        <a:t> </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7</a:t>
                      </a:r>
                      <a:r>
                        <a:rPr lang="en-US" sz="1900" baseline="30000">
                          <a:effectLst/>
                        </a:rPr>
                        <a:t>th</a:t>
                      </a:r>
                      <a:r>
                        <a:rPr lang="en-US" sz="1900">
                          <a:effectLst/>
                        </a:rPr>
                        <a:t> </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8</a:t>
                      </a:r>
                      <a:r>
                        <a:rPr lang="en-US" sz="1900" baseline="30000">
                          <a:effectLst/>
                        </a:rPr>
                        <a:t>th</a:t>
                      </a:r>
                      <a:r>
                        <a:rPr lang="en-US" sz="1900">
                          <a:effectLst/>
                        </a:rPr>
                        <a:t> </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9</a:t>
                      </a:r>
                      <a:r>
                        <a:rPr lang="en-US" sz="1900" baseline="30000">
                          <a:effectLst/>
                        </a:rPr>
                        <a:t>th</a:t>
                      </a:r>
                      <a:r>
                        <a:rPr lang="en-US" sz="1900">
                          <a:effectLst/>
                        </a:rPr>
                        <a:t> </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extLst>
                  <a:ext uri="{0D108BD9-81ED-4DB2-BD59-A6C34878D82A}">
                    <a16:rowId xmlns:a16="http://schemas.microsoft.com/office/drawing/2014/main" val="1773841125"/>
                  </a:ext>
                </a:extLst>
              </a:tr>
              <a:tr h="358010">
                <a:tc>
                  <a:txBody>
                    <a:bodyPr/>
                    <a:lstStyle/>
                    <a:p>
                      <a:pPr marL="0" marR="0">
                        <a:lnSpc>
                          <a:spcPct val="107000"/>
                        </a:lnSpc>
                        <a:spcBef>
                          <a:spcPts val="0"/>
                        </a:spcBef>
                        <a:spcAft>
                          <a:spcPts val="0"/>
                        </a:spcAft>
                      </a:pPr>
                      <a:r>
                        <a:rPr lang="en-US" sz="1900">
                          <a:effectLst/>
                        </a:rPr>
                        <a:t>Amazon</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1.01</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0.748</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0.50</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0.23</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0.10</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0.045</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0.022</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0.009</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0.005</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extLst>
                  <a:ext uri="{0D108BD9-81ED-4DB2-BD59-A6C34878D82A}">
                    <a16:rowId xmlns:a16="http://schemas.microsoft.com/office/drawing/2014/main" val="1344909287"/>
                  </a:ext>
                </a:extLst>
              </a:tr>
              <a:tr h="358010">
                <a:tc>
                  <a:txBody>
                    <a:bodyPr/>
                    <a:lstStyle/>
                    <a:p>
                      <a:pPr marL="0" marR="0">
                        <a:lnSpc>
                          <a:spcPct val="107000"/>
                        </a:lnSpc>
                        <a:spcBef>
                          <a:spcPts val="0"/>
                        </a:spcBef>
                        <a:spcAft>
                          <a:spcPts val="0"/>
                        </a:spcAft>
                      </a:pPr>
                      <a:r>
                        <a:rPr lang="en-US" sz="1900">
                          <a:effectLst/>
                        </a:rPr>
                        <a:t>DBLP</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0.89</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0.65</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0.48</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0.25</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0.12</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0.05</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0.03</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0.01</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0.009</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extLst>
                  <a:ext uri="{0D108BD9-81ED-4DB2-BD59-A6C34878D82A}">
                    <a16:rowId xmlns:a16="http://schemas.microsoft.com/office/drawing/2014/main" val="3920468587"/>
                  </a:ext>
                </a:extLst>
              </a:tr>
              <a:tr h="358010">
                <a:tc>
                  <a:txBody>
                    <a:bodyPr/>
                    <a:lstStyle/>
                    <a:p>
                      <a:pPr marL="0" marR="0">
                        <a:lnSpc>
                          <a:spcPct val="107000"/>
                        </a:lnSpc>
                        <a:spcBef>
                          <a:spcPts val="0"/>
                        </a:spcBef>
                        <a:spcAft>
                          <a:spcPts val="0"/>
                        </a:spcAft>
                      </a:pPr>
                      <a:r>
                        <a:rPr lang="en-US" sz="1900">
                          <a:effectLst/>
                        </a:rPr>
                        <a:t>Youtube</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2.70</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1.52</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0.80</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0.37</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0.27</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0.28</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0.30</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0.27</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1.92</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extLst>
                  <a:ext uri="{0D108BD9-81ED-4DB2-BD59-A6C34878D82A}">
                    <a16:rowId xmlns:a16="http://schemas.microsoft.com/office/drawing/2014/main" val="1390348383"/>
                  </a:ext>
                </a:extLst>
              </a:tr>
              <a:tr h="358010">
                <a:tc>
                  <a:txBody>
                    <a:bodyPr/>
                    <a:lstStyle/>
                    <a:p>
                      <a:pPr marL="0" marR="0">
                        <a:lnSpc>
                          <a:spcPct val="107000"/>
                        </a:lnSpc>
                        <a:spcBef>
                          <a:spcPts val="0"/>
                        </a:spcBef>
                        <a:spcAft>
                          <a:spcPts val="0"/>
                        </a:spcAft>
                      </a:pPr>
                      <a:r>
                        <a:rPr lang="en-US" sz="1900">
                          <a:effectLst/>
                        </a:rPr>
                        <a:t>Pokec</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5.18</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4.19</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3.62</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2.59</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1.92</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1.50</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1.27</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1.05</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0.92</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extLst>
                  <a:ext uri="{0D108BD9-81ED-4DB2-BD59-A6C34878D82A}">
                    <a16:rowId xmlns:a16="http://schemas.microsoft.com/office/drawing/2014/main" val="2632967153"/>
                  </a:ext>
                </a:extLst>
              </a:tr>
              <a:tr h="358010">
                <a:tc>
                  <a:txBody>
                    <a:bodyPr/>
                    <a:lstStyle/>
                    <a:p>
                      <a:pPr marL="0" marR="0">
                        <a:lnSpc>
                          <a:spcPct val="107000"/>
                        </a:lnSpc>
                        <a:spcBef>
                          <a:spcPts val="0"/>
                        </a:spcBef>
                        <a:spcAft>
                          <a:spcPts val="0"/>
                        </a:spcAft>
                      </a:pPr>
                      <a:r>
                        <a:rPr lang="en-US" sz="1900">
                          <a:effectLst/>
                        </a:rPr>
                        <a:t>LiveJournal</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17.31</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10.78</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7.02</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4.68</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3.06</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2.12</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1.71</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1.44</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1.04</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extLst>
                  <a:ext uri="{0D108BD9-81ED-4DB2-BD59-A6C34878D82A}">
                    <a16:rowId xmlns:a16="http://schemas.microsoft.com/office/drawing/2014/main" val="64884470"/>
                  </a:ext>
                </a:extLst>
              </a:tr>
              <a:tr h="358010">
                <a:tc>
                  <a:txBody>
                    <a:bodyPr/>
                    <a:lstStyle/>
                    <a:p>
                      <a:pPr marL="0" marR="0">
                        <a:lnSpc>
                          <a:spcPct val="107000"/>
                        </a:lnSpc>
                        <a:spcBef>
                          <a:spcPts val="0"/>
                        </a:spcBef>
                        <a:spcAft>
                          <a:spcPts val="0"/>
                        </a:spcAft>
                      </a:pPr>
                      <a:r>
                        <a:rPr lang="en-US" sz="1900">
                          <a:effectLst/>
                        </a:rPr>
                        <a:t>Orkut</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14.07</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12.40</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8.83</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7.61</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7.027</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6.12</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5.62</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a:effectLst/>
                        </a:rPr>
                        <a:t>4.87</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tc>
                  <a:txBody>
                    <a:bodyPr/>
                    <a:lstStyle/>
                    <a:p>
                      <a:pPr marL="0" marR="0">
                        <a:lnSpc>
                          <a:spcPct val="107000"/>
                        </a:lnSpc>
                        <a:spcBef>
                          <a:spcPts val="0"/>
                        </a:spcBef>
                        <a:spcAft>
                          <a:spcPts val="0"/>
                        </a:spcAft>
                      </a:pPr>
                      <a:r>
                        <a:rPr lang="en-US" sz="1900" dirty="0">
                          <a:effectLst/>
                        </a:rPr>
                        <a:t>4.46</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18640" marR="118640" marT="0" marB="0"/>
                </a:tc>
                <a:extLst>
                  <a:ext uri="{0D108BD9-81ED-4DB2-BD59-A6C34878D82A}">
                    <a16:rowId xmlns:a16="http://schemas.microsoft.com/office/drawing/2014/main" val="2171806386"/>
                  </a:ext>
                </a:extLst>
              </a:tr>
            </a:tbl>
          </a:graphicData>
        </a:graphic>
      </p:graphicFrame>
    </p:spTree>
    <p:extLst>
      <p:ext uri="{BB962C8B-B14F-4D97-AF65-F5344CB8AC3E}">
        <p14:creationId xmlns:p14="http://schemas.microsoft.com/office/powerpoint/2010/main" val="362130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6B52D2-518F-435B-A43D-5483FF571EDE}"/>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Outline</a:t>
            </a:r>
          </a:p>
        </p:txBody>
      </p:sp>
      <p:sp>
        <p:nvSpPr>
          <p:cNvPr id="3" name="Content Placeholder 2">
            <a:extLst>
              <a:ext uri="{FF2B5EF4-FFF2-40B4-BE49-F238E27FC236}">
                <a16:creationId xmlns:a16="http://schemas.microsoft.com/office/drawing/2014/main" id="{A2CA12DE-832B-4F13-AD8D-54E44CAC6251}"/>
              </a:ext>
            </a:extLst>
          </p:cNvPr>
          <p:cNvSpPr>
            <a:spLocks noGrp="1"/>
          </p:cNvSpPr>
          <p:nvPr>
            <p:ph idx="1"/>
          </p:nvPr>
        </p:nvSpPr>
        <p:spPr>
          <a:xfrm>
            <a:off x="4380855" y="916544"/>
            <a:ext cx="3427283" cy="4363844"/>
          </a:xfrm>
        </p:spPr>
        <p:txBody>
          <a:bodyPr vert="horz" lIns="91440" tIns="45720" rIns="91440" bIns="45720" rtlCol="0">
            <a:noAutofit/>
          </a:bodyPr>
          <a:lstStyle/>
          <a:p>
            <a:r>
              <a:rPr lang="en-US" sz="2400" dirty="0"/>
              <a:t>Resident Set Size (RSS) for different networks</a:t>
            </a:r>
          </a:p>
          <a:p>
            <a:endParaRPr lang="en-US" sz="2400" dirty="0"/>
          </a:p>
          <a:p>
            <a:r>
              <a:rPr lang="en-US" sz="2400" dirty="0"/>
              <a:t>Quality comparison for float vs double by fixed seed</a:t>
            </a:r>
          </a:p>
          <a:p>
            <a:endParaRPr lang="en-US" sz="2400" dirty="0"/>
          </a:p>
          <a:p>
            <a:r>
              <a:rPr lang="en-US" sz="2400" dirty="0"/>
              <a:t>Time spent in earlier iterations vs later iterations in </a:t>
            </a:r>
            <a:r>
              <a:rPr lang="en-US" sz="2400" dirty="0" err="1"/>
              <a:t>communityOptimization</a:t>
            </a:r>
            <a:r>
              <a:rPr lang="en-US" sz="2400" dirty="0"/>
              <a:t> kernel</a:t>
            </a:r>
          </a:p>
          <a:p>
            <a:pPr marL="0"/>
            <a:endParaRPr lang="en-US" sz="24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A1824F9-7648-4ABF-A664-0465A6D933AF}"/>
              </a:ext>
            </a:extLst>
          </p:cNvPr>
          <p:cNvSpPr txBox="1"/>
          <p:nvPr/>
        </p:nvSpPr>
        <p:spPr>
          <a:xfrm>
            <a:off x="8451604" y="1412489"/>
            <a:ext cx="3197701" cy="4363844"/>
          </a:xfrm>
          <a:prstGeom prst="rect">
            <a:avLst/>
          </a:prstGeom>
        </p:spPr>
        <p:txBody>
          <a:bodyPr vert="horz" lIns="91440" tIns="45720" rIns="91440" bIns="45720" rtlCol="0">
            <a:normAutofit/>
          </a:bodyPr>
          <a:lstStyle/>
          <a:p>
            <a:pPr>
              <a:lnSpc>
                <a:spcPct val="90000"/>
              </a:lnSpc>
              <a:spcAft>
                <a:spcPts val="600"/>
              </a:spcAft>
            </a:pPr>
            <a:r>
              <a:rPr lang="en-US" sz="2000" dirty="0"/>
              <a:t>Note: All experiment results in the slides are executed on Cori KNL nodes using 1 and 4 MPI processes, 1 process per node</a:t>
            </a:r>
          </a:p>
        </p:txBody>
      </p:sp>
    </p:spTree>
    <p:extLst>
      <p:ext uri="{BB962C8B-B14F-4D97-AF65-F5344CB8AC3E}">
        <p14:creationId xmlns:p14="http://schemas.microsoft.com/office/powerpoint/2010/main" val="94056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A4D2258-F2D4-440B-A1DF-C491284AF6BA}"/>
              </a:ext>
            </a:extLst>
          </p:cNvPr>
          <p:cNvSpPr>
            <a:spLocks noGrp="1"/>
          </p:cNvSpPr>
          <p:nvPr>
            <p:ph type="title"/>
          </p:nvPr>
        </p:nvSpPr>
        <p:spPr>
          <a:xfrm>
            <a:off x="1353666" y="759805"/>
            <a:ext cx="10000133" cy="1325563"/>
          </a:xfrm>
        </p:spPr>
        <p:txBody>
          <a:bodyPr>
            <a:normAutofit/>
          </a:bodyPr>
          <a:lstStyle/>
          <a:p>
            <a:r>
              <a:rPr lang="en-US" sz="4000">
                <a:solidFill>
                  <a:srgbClr val="FFFFFF"/>
                </a:solidFill>
              </a:rPr>
              <a:t>Resident Set Size (RSS) / physical memory consumption for different networks</a:t>
            </a:r>
          </a:p>
        </p:txBody>
      </p:sp>
      <p:graphicFrame>
        <p:nvGraphicFramePr>
          <p:cNvPr id="4" name="Content Placeholder 3">
            <a:extLst>
              <a:ext uri="{FF2B5EF4-FFF2-40B4-BE49-F238E27FC236}">
                <a16:creationId xmlns:a16="http://schemas.microsoft.com/office/drawing/2014/main" id="{E293F057-C108-4B68-930B-4642A6DB108C}"/>
              </a:ext>
            </a:extLst>
          </p:cNvPr>
          <p:cNvGraphicFramePr>
            <a:graphicFrameLocks noGrp="1"/>
          </p:cNvGraphicFramePr>
          <p:nvPr>
            <p:ph idx="1"/>
            <p:extLst>
              <p:ext uri="{D42A27DB-BD31-4B8C-83A1-F6EECF244321}">
                <p14:modId xmlns:p14="http://schemas.microsoft.com/office/powerpoint/2010/main" val="3706399208"/>
              </p:ext>
            </p:extLst>
          </p:nvPr>
        </p:nvGraphicFramePr>
        <p:xfrm>
          <a:off x="1422492" y="2513935"/>
          <a:ext cx="9507782" cy="3686505"/>
        </p:xfrm>
        <a:graphic>
          <a:graphicData uri="http://schemas.openxmlformats.org/drawingml/2006/table">
            <a:tbl>
              <a:tblPr firstRow="1" firstCol="1" bandRow="1">
                <a:noFill/>
                <a:tableStyleId>{5C22544A-7EE6-4342-B048-85BDC9FD1C3A}</a:tableStyleId>
              </a:tblPr>
              <a:tblGrid>
                <a:gridCol w="3012872">
                  <a:extLst>
                    <a:ext uri="{9D8B030D-6E8A-4147-A177-3AD203B41FA5}">
                      <a16:colId xmlns:a16="http://schemas.microsoft.com/office/drawing/2014/main" val="1931619965"/>
                    </a:ext>
                  </a:extLst>
                </a:gridCol>
                <a:gridCol w="1658997">
                  <a:extLst>
                    <a:ext uri="{9D8B030D-6E8A-4147-A177-3AD203B41FA5}">
                      <a16:colId xmlns:a16="http://schemas.microsoft.com/office/drawing/2014/main" val="2323443776"/>
                    </a:ext>
                  </a:extLst>
                </a:gridCol>
                <a:gridCol w="1658997">
                  <a:extLst>
                    <a:ext uri="{9D8B030D-6E8A-4147-A177-3AD203B41FA5}">
                      <a16:colId xmlns:a16="http://schemas.microsoft.com/office/drawing/2014/main" val="4159403313"/>
                    </a:ext>
                  </a:extLst>
                </a:gridCol>
                <a:gridCol w="1588458">
                  <a:extLst>
                    <a:ext uri="{9D8B030D-6E8A-4147-A177-3AD203B41FA5}">
                      <a16:colId xmlns:a16="http://schemas.microsoft.com/office/drawing/2014/main" val="2666226714"/>
                    </a:ext>
                  </a:extLst>
                </a:gridCol>
                <a:gridCol w="1588458">
                  <a:extLst>
                    <a:ext uri="{9D8B030D-6E8A-4147-A177-3AD203B41FA5}">
                      <a16:colId xmlns:a16="http://schemas.microsoft.com/office/drawing/2014/main" val="657926585"/>
                    </a:ext>
                  </a:extLst>
                </a:gridCol>
              </a:tblGrid>
              <a:tr h="539697">
                <a:tc rowSpan="2">
                  <a:txBody>
                    <a:bodyPr/>
                    <a:lstStyle/>
                    <a:p>
                      <a:pPr marL="0" marR="0">
                        <a:lnSpc>
                          <a:spcPct val="107000"/>
                        </a:lnSpc>
                        <a:spcBef>
                          <a:spcPts val="0"/>
                        </a:spcBef>
                        <a:spcAft>
                          <a:spcPts val="0"/>
                        </a:spcAft>
                      </a:pPr>
                      <a:r>
                        <a:rPr lang="en-US" sz="1600" b="1">
                          <a:solidFill>
                            <a:schemeClr val="tx1">
                              <a:lumMod val="75000"/>
                              <a:lumOff val="25000"/>
                            </a:schemeClr>
                          </a:solidFill>
                          <a:effectLst/>
                        </a:rPr>
                        <a:t>Network Name</a:t>
                      </a:r>
                      <a:endParaRPr lang="en-US" sz="16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25551" marT="125551" marB="125551">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gridSpan="2">
                  <a:txBody>
                    <a:bodyPr/>
                    <a:lstStyle/>
                    <a:p>
                      <a:pPr marL="0" marR="0">
                        <a:lnSpc>
                          <a:spcPct val="107000"/>
                        </a:lnSpc>
                        <a:spcBef>
                          <a:spcPts val="0"/>
                        </a:spcBef>
                        <a:spcAft>
                          <a:spcPts val="0"/>
                        </a:spcAft>
                      </a:pPr>
                      <a:r>
                        <a:rPr lang="en-US" sz="1600">
                          <a:solidFill>
                            <a:schemeClr val="tx1">
                              <a:lumMod val="75000"/>
                              <a:lumOff val="25000"/>
                            </a:schemeClr>
                          </a:solidFill>
                          <a:effectLst/>
                        </a:rPr>
                        <a:t>RSS in GB (1 compute node)</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25551" marT="125551" marB="125551">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hMerge="1">
                  <a:txBody>
                    <a:bodyPr/>
                    <a:lstStyle/>
                    <a:p>
                      <a:endParaRPr lang="en-US"/>
                    </a:p>
                  </a:txBody>
                  <a:tcPr/>
                </a:tc>
                <a:tc gridSpan="2">
                  <a:txBody>
                    <a:bodyPr/>
                    <a:lstStyle/>
                    <a:p>
                      <a:pPr marL="0" marR="0">
                        <a:lnSpc>
                          <a:spcPct val="107000"/>
                        </a:lnSpc>
                        <a:spcBef>
                          <a:spcPts val="0"/>
                        </a:spcBef>
                        <a:spcAft>
                          <a:spcPts val="0"/>
                        </a:spcAft>
                      </a:pPr>
                      <a:r>
                        <a:rPr lang="en-US" sz="1600">
                          <a:solidFill>
                            <a:schemeClr val="tx1">
                              <a:lumMod val="75000"/>
                              <a:lumOff val="25000"/>
                            </a:schemeClr>
                          </a:solidFill>
                          <a:effectLst/>
                        </a:rPr>
                        <a:t>RSS in GB (4 compute nodes)</a:t>
                      </a:r>
                      <a:endParaRPr lang="en-US" sz="16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25551" marT="125551" marB="125551">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hMerge="1">
                  <a:txBody>
                    <a:bodyPr/>
                    <a:lstStyle/>
                    <a:p>
                      <a:endParaRPr lang="en-US"/>
                    </a:p>
                  </a:txBody>
                  <a:tcPr/>
                </a:tc>
                <a:extLst>
                  <a:ext uri="{0D108BD9-81ED-4DB2-BD59-A6C34878D82A}">
                    <a16:rowId xmlns:a16="http://schemas.microsoft.com/office/drawing/2014/main" val="751897585"/>
                  </a:ext>
                </a:extLst>
              </a:tr>
              <a:tr h="449544">
                <a:tc vMerge="1">
                  <a:txBody>
                    <a:bodyPr/>
                    <a:lstStyle/>
                    <a:p>
                      <a:endParaRPr lang="en-US"/>
                    </a:p>
                  </a:txBody>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Avg</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Max</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Avg</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Max</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359664247"/>
                  </a:ext>
                </a:extLst>
              </a:tr>
              <a:tr h="449544">
                <a:tc>
                  <a:txBody>
                    <a:bodyPr/>
                    <a:lstStyle/>
                    <a:p>
                      <a:pPr marL="0" marR="0">
                        <a:lnSpc>
                          <a:spcPct val="107000"/>
                        </a:lnSpc>
                        <a:spcBef>
                          <a:spcPts val="0"/>
                        </a:spcBef>
                        <a:spcAft>
                          <a:spcPts val="0"/>
                        </a:spcAft>
                      </a:pPr>
                      <a:r>
                        <a:rPr lang="en-US" sz="1300" b="1">
                          <a:solidFill>
                            <a:schemeClr val="tx1">
                              <a:lumMod val="75000"/>
                              <a:lumOff val="25000"/>
                            </a:schemeClr>
                          </a:solidFill>
                          <a:effectLst/>
                        </a:rPr>
                        <a:t>Amazon</a:t>
                      </a:r>
                      <a:endParaRPr lang="en-US" sz="1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0.31</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0.31</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0.025</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0.026</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009191878"/>
                  </a:ext>
                </a:extLst>
              </a:tr>
              <a:tr h="449544">
                <a:tc>
                  <a:txBody>
                    <a:bodyPr/>
                    <a:lstStyle/>
                    <a:p>
                      <a:pPr marL="0" marR="0">
                        <a:lnSpc>
                          <a:spcPct val="107000"/>
                        </a:lnSpc>
                        <a:spcBef>
                          <a:spcPts val="0"/>
                        </a:spcBef>
                        <a:spcAft>
                          <a:spcPts val="0"/>
                        </a:spcAft>
                      </a:pPr>
                      <a:r>
                        <a:rPr lang="en-US" sz="1300" b="1">
                          <a:solidFill>
                            <a:schemeClr val="tx1">
                              <a:lumMod val="75000"/>
                              <a:lumOff val="25000"/>
                            </a:schemeClr>
                          </a:solidFill>
                          <a:effectLst/>
                        </a:rPr>
                        <a:t>DBLP</a:t>
                      </a:r>
                      <a:endParaRPr lang="en-US" sz="1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0.30</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0.30</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0.31</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0.31</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83820049"/>
                  </a:ext>
                </a:extLst>
              </a:tr>
              <a:tr h="449544">
                <a:tc>
                  <a:txBody>
                    <a:bodyPr/>
                    <a:lstStyle/>
                    <a:p>
                      <a:pPr marL="0" marR="0">
                        <a:lnSpc>
                          <a:spcPct val="107000"/>
                        </a:lnSpc>
                        <a:spcBef>
                          <a:spcPts val="0"/>
                        </a:spcBef>
                        <a:spcAft>
                          <a:spcPts val="0"/>
                        </a:spcAft>
                      </a:pPr>
                      <a:r>
                        <a:rPr lang="en-US" sz="1300" b="1">
                          <a:solidFill>
                            <a:schemeClr val="tx1">
                              <a:lumMod val="75000"/>
                              <a:lumOff val="25000"/>
                            </a:schemeClr>
                          </a:solidFill>
                          <a:effectLst/>
                        </a:rPr>
                        <a:t>Youtube</a:t>
                      </a:r>
                      <a:endParaRPr lang="en-US" sz="1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1.39</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1.39</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1.12</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1.14</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04186415"/>
                  </a:ext>
                </a:extLst>
              </a:tr>
              <a:tr h="449544">
                <a:tc>
                  <a:txBody>
                    <a:bodyPr/>
                    <a:lstStyle/>
                    <a:p>
                      <a:pPr marL="0" marR="0">
                        <a:lnSpc>
                          <a:spcPct val="107000"/>
                        </a:lnSpc>
                        <a:spcBef>
                          <a:spcPts val="0"/>
                        </a:spcBef>
                        <a:spcAft>
                          <a:spcPts val="0"/>
                        </a:spcAft>
                      </a:pPr>
                      <a:r>
                        <a:rPr lang="en-US" sz="1300" b="1">
                          <a:solidFill>
                            <a:schemeClr val="tx1">
                              <a:lumMod val="75000"/>
                              <a:lumOff val="25000"/>
                            </a:schemeClr>
                          </a:solidFill>
                          <a:effectLst/>
                        </a:rPr>
                        <a:t>Pokec</a:t>
                      </a:r>
                      <a:endParaRPr lang="en-US" sz="1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2.74</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2.74</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2.63</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2.78</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011213333"/>
                  </a:ext>
                </a:extLst>
              </a:tr>
              <a:tr h="449544">
                <a:tc>
                  <a:txBody>
                    <a:bodyPr/>
                    <a:lstStyle/>
                    <a:p>
                      <a:pPr marL="0" marR="0">
                        <a:lnSpc>
                          <a:spcPct val="107000"/>
                        </a:lnSpc>
                        <a:spcBef>
                          <a:spcPts val="0"/>
                        </a:spcBef>
                        <a:spcAft>
                          <a:spcPts val="0"/>
                        </a:spcAft>
                      </a:pPr>
                      <a:r>
                        <a:rPr lang="en-US" sz="1300" b="1">
                          <a:solidFill>
                            <a:schemeClr val="tx1">
                              <a:lumMod val="75000"/>
                              <a:lumOff val="25000"/>
                            </a:schemeClr>
                          </a:solidFill>
                          <a:effectLst/>
                        </a:rPr>
                        <a:t>Livejournal</a:t>
                      </a:r>
                      <a:endParaRPr lang="en-US" sz="1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4.78</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4.78</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4.26</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4.53</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12965954"/>
                  </a:ext>
                </a:extLst>
              </a:tr>
              <a:tr h="449544">
                <a:tc>
                  <a:txBody>
                    <a:bodyPr/>
                    <a:lstStyle/>
                    <a:p>
                      <a:pPr marL="0" marR="0">
                        <a:lnSpc>
                          <a:spcPct val="107000"/>
                        </a:lnSpc>
                        <a:spcBef>
                          <a:spcPts val="0"/>
                        </a:spcBef>
                        <a:spcAft>
                          <a:spcPts val="0"/>
                        </a:spcAft>
                      </a:pPr>
                      <a:r>
                        <a:rPr lang="en-US" sz="1300" b="1">
                          <a:solidFill>
                            <a:schemeClr val="tx1">
                              <a:lumMod val="75000"/>
                              <a:lumOff val="25000"/>
                            </a:schemeClr>
                          </a:solidFill>
                          <a:effectLst/>
                        </a:rPr>
                        <a:t>Orkut</a:t>
                      </a:r>
                      <a:endParaRPr lang="en-US" sz="1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13.51</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9050" cap="flat" cmpd="sng" algn="ctr">
                      <a:solidFill>
                        <a:srgbClr val="FFFFFF"/>
                      </a:solid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13.51</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11.85</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marL="0" marR="0">
                        <a:lnSpc>
                          <a:spcPct val="107000"/>
                        </a:lnSpc>
                        <a:spcBef>
                          <a:spcPts val="0"/>
                        </a:spcBef>
                        <a:spcAft>
                          <a:spcPts val="0"/>
                        </a:spcAft>
                      </a:pPr>
                      <a:r>
                        <a:rPr lang="en-US" sz="1300">
                          <a:solidFill>
                            <a:schemeClr val="tx1">
                              <a:lumMod val="75000"/>
                              <a:lumOff val="25000"/>
                            </a:schemeClr>
                          </a:solidFill>
                          <a:effectLst/>
                        </a:rPr>
                        <a:t>13.15</a:t>
                      </a:r>
                      <a:endParaRPr lang="en-US" sz="1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209252" marR="108811" marT="108811" marB="108811">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2097799435"/>
                  </a:ext>
                </a:extLst>
              </a:tr>
            </a:tbl>
          </a:graphicData>
        </a:graphic>
      </p:graphicFrame>
      <p:sp>
        <p:nvSpPr>
          <p:cNvPr id="5" name="TextBox 4">
            <a:extLst>
              <a:ext uri="{FF2B5EF4-FFF2-40B4-BE49-F238E27FC236}">
                <a16:creationId xmlns:a16="http://schemas.microsoft.com/office/drawing/2014/main" id="{152D28D3-FBD7-43AF-8087-2F559C718909}"/>
              </a:ext>
            </a:extLst>
          </p:cNvPr>
          <p:cNvSpPr txBox="1"/>
          <p:nvPr/>
        </p:nvSpPr>
        <p:spPr>
          <a:xfrm>
            <a:off x="640186" y="6276816"/>
            <a:ext cx="10911630" cy="646331"/>
          </a:xfrm>
          <a:prstGeom prst="rect">
            <a:avLst/>
          </a:prstGeom>
          <a:noFill/>
        </p:spPr>
        <p:txBody>
          <a:bodyPr wrap="square" rtlCol="0">
            <a:spAutoFit/>
          </a:bodyPr>
          <a:lstStyle/>
          <a:p>
            <a:r>
              <a:rPr lang="en-US" dirty="0"/>
              <a:t>Note: The data reported is from </a:t>
            </a:r>
            <a:r>
              <a:rPr lang="en-US" dirty="0" err="1"/>
              <a:t>Slurm’s</a:t>
            </a:r>
            <a:r>
              <a:rPr lang="en-US" dirty="0"/>
              <a:t> job related metadata. The average RSS and the maximum RSS is same for 1 compute node</a:t>
            </a:r>
          </a:p>
        </p:txBody>
      </p:sp>
    </p:spTree>
    <p:extLst>
      <p:ext uri="{BB962C8B-B14F-4D97-AF65-F5344CB8AC3E}">
        <p14:creationId xmlns:p14="http://schemas.microsoft.com/office/powerpoint/2010/main" val="427529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B4E97E7-BF22-4997-A5F3-212EB9A04730}"/>
              </a:ext>
            </a:extLst>
          </p:cNvPr>
          <p:cNvSpPr>
            <a:spLocks noGrp="1"/>
          </p:cNvSpPr>
          <p:nvPr>
            <p:ph type="title"/>
          </p:nvPr>
        </p:nvSpPr>
        <p:spPr>
          <a:xfrm>
            <a:off x="1353666" y="759805"/>
            <a:ext cx="10000133" cy="1325563"/>
          </a:xfrm>
        </p:spPr>
        <p:txBody>
          <a:bodyPr>
            <a:normAutofit/>
          </a:bodyPr>
          <a:lstStyle/>
          <a:p>
            <a:r>
              <a:rPr lang="en-US" sz="4000">
                <a:solidFill>
                  <a:srgbClr val="FFFFFF"/>
                </a:solidFill>
              </a:rPr>
              <a:t>Quality comparison for double vs float</a:t>
            </a:r>
          </a:p>
        </p:txBody>
      </p:sp>
      <p:graphicFrame>
        <p:nvGraphicFramePr>
          <p:cNvPr id="4" name="Content Placeholder 3">
            <a:extLst>
              <a:ext uri="{FF2B5EF4-FFF2-40B4-BE49-F238E27FC236}">
                <a16:creationId xmlns:a16="http://schemas.microsoft.com/office/drawing/2014/main" id="{C2FB7581-9CB9-41D2-8CF0-D3BD6DE889DF}"/>
              </a:ext>
            </a:extLst>
          </p:cNvPr>
          <p:cNvGraphicFramePr>
            <a:graphicFrameLocks noGrp="1"/>
          </p:cNvGraphicFramePr>
          <p:nvPr>
            <p:ph idx="1"/>
            <p:extLst>
              <p:ext uri="{D42A27DB-BD31-4B8C-83A1-F6EECF244321}">
                <p14:modId xmlns:p14="http://schemas.microsoft.com/office/powerpoint/2010/main" val="1248984412"/>
              </p:ext>
            </p:extLst>
          </p:nvPr>
        </p:nvGraphicFramePr>
        <p:xfrm>
          <a:off x="1422492" y="2713284"/>
          <a:ext cx="9507779" cy="3287808"/>
        </p:xfrm>
        <a:graphic>
          <a:graphicData uri="http://schemas.openxmlformats.org/drawingml/2006/table">
            <a:tbl>
              <a:tblPr firstRow="1" firstCol="1" bandRow="1">
                <a:tableStyleId>{5C22544A-7EE6-4342-B048-85BDC9FD1C3A}</a:tableStyleId>
              </a:tblPr>
              <a:tblGrid>
                <a:gridCol w="2252225">
                  <a:extLst>
                    <a:ext uri="{9D8B030D-6E8A-4147-A177-3AD203B41FA5}">
                      <a16:colId xmlns:a16="http://schemas.microsoft.com/office/drawing/2014/main" val="1704880185"/>
                    </a:ext>
                  </a:extLst>
                </a:gridCol>
                <a:gridCol w="2028127">
                  <a:extLst>
                    <a:ext uri="{9D8B030D-6E8A-4147-A177-3AD203B41FA5}">
                      <a16:colId xmlns:a16="http://schemas.microsoft.com/office/drawing/2014/main" val="1624105433"/>
                    </a:ext>
                  </a:extLst>
                </a:gridCol>
                <a:gridCol w="1599650">
                  <a:extLst>
                    <a:ext uri="{9D8B030D-6E8A-4147-A177-3AD203B41FA5}">
                      <a16:colId xmlns:a16="http://schemas.microsoft.com/office/drawing/2014/main" val="3313859427"/>
                    </a:ext>
                  </a:extLst>
                </a:gridCol>
                <a:gridCol w="2028127">
                  <a:extLst>
                    <a:ext uri="{9D8B030D-6E8A-4147-A177-3AD203B41FA5}">
                      <a16:colId xmlns:a16="http://schemas.microsoft.com/office/drawing/2014/main" val="468038271"/>
                    </a:ext>
                  </a:extLst>
                </a:gridCol>
                <a:gridCol w="1599650">
                  <a:extLst>
                    <a:ext uri="{9D8B030D-6E8A-4147-A177-3AD203B41FA5}">
                      <a16:colId xmlns:a16="http://schemas.microsoft.com/office/drawing/2014/main" val="3892769435"/>
                    </a:ext>
                  </a:extLst>
                </a:gridCol>
              </a:tblGrid>
              <a:tr h="410976">
                <a:tc rowSpan="2">
                  <a:txBody>
                    <a:bodyPr/>
                    <a:lstStyle/>
                    <a:p>
                      <a:pPr marL="0" marR="0">
                        <a:lnSpc>
                          <a:spcPct val="107000"/>
                        </a:lnSpc>
                        <a:spcBef>
                          <a:spcPts val="0"/>
                        </a:spcBef>
                        <a:spcAft>
                          <a:spcPts val="0"/>
                        </a:spcAft>
                      </a:pPr>
                      <a:r>
                        <a:rPr lang="en-US" sz="2200">
                          <a:effectLst/>
                        </a:rPr>
                        <a:t>Network Name</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gridSpan="2">
                  <a:txBody>
                    <a:bodyPr/>
                    <a:lstStyle/>
                    <a:p>
                      <a:pPr marL="0" marR="0" algn="ctr">
                        <a:lnSpc>
                          <a:spcPct val="107000"/>
                        </a:lnSpc>
                        <a:spcBef>
                          <a:spcPts val="0"/>
                        </a:spcBef>
                        <a:spcAft>
                          <a:spcPts val="0"/>
                        </a:spcAft>
                      </a:pPr>
                      <a:r>
                        <a:rPr lang="en-US" sz="2200">
                          <a:effectLst/>
                        </a:rPr>
                        <a:t>Modularity</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hMerge="1">
                  <a:txBody>
                    <a:bodyPr/>
                    <a:lstStyle/>
                    <a:p>
                      <a:endParaRPr lang="en-US"/>
                    </a:p>
                  </a:txBody>
                  <a:tcPr/>
                </a:tc>
                <a:tc gridSpan="2">
                  <a:txBody>
                    <a:bodyPr/>
                    <a:lstStyle/>
                    <a:p>
                      <a:pPr marL="0" marR="0" algn="ctr">
                        <a:lnSpc>
                          <a:spcPct val="107000"/>
                        </a:lnSpc>
                        <a:spcBef>
                          <a:spcPts val="0"/>
                        </a:spcBef>
                        <a:spcAft>
                          <a:spcPts val="0"/>
                        </a:spcAft>
                      </a:pPr>
                      <a:r>
                        <a:rPr lang="en-US" sz="2200">
                          <a:effectLst/>
                        </a:rPr>
                        <a:t>Conductance</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hMerge="1">
                  <a:txBody>
                    <a:bodyPr/>
                    <a:lstStyle/>
                    <a:p>
                      <a:endParaRPr lang="en-US"/>
                    </a:p>
                  </a:txBody>
                  <a:tcPr/>
                </a:tc>
                <a:extLst>
                  <a:ext uri="{0D108BD9-81ED-4DB2-BD59-A6C34878D82A}">
                    <a16:rowId xmlns:a16="http://schemas.microsoft.com/office/drawing/2014/main" val="831250590"/>
                  </a:ext>
                </a:extLst>
              </a:tr>
              <a:tr h="410976">
                <a:tc vMerge="1">
                  <a:txBody>
                    <a:bodyPr/>
                    <a:lstStyle/>
                    <a:p>
                      <a:endParaRPr lang="en-US"/>
                    </a:p>
                  </a:txBody>
                  <a:tcPr/>
                </a:tc>
                <a:tc>
                  <a:txBody>
                    <a:bodyPr/>
                    <a:lstStyle/>
                    <a:p>
                      <a:pPr marL="0" marR="0">
                        <a:lnSpc>
                          <a:spcPct val="107000"/>
                        </a:lnSpc>
                        <a:spcBef>
                          <a:spcPts val="0"/>
                        </a:spcBef>
                        <a:spcAft>
                          <a:spcPts val="0"/>
                        </a:spcAft>
                      </a:pPr>
                      <a:r>
                        <a:rPr lang="en-US" sz="2200">
                          <a:effectLst/>
                        </a:rPr>
                        <a:t>double</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float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double</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float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extLst>
                  <a:ext uri="{0D108BD9-81ED-4DB2-BD59-A6C34878D82A}">
                    <a16:rowId xmlns:a16="http://schemas.microsoft.com/office/drawing/2014/main" val="2099154947"/>
                  </a:ext>
                </a:extLst>
              </a:tr>
              <a:tr h="410976">
                <a:tc>
                  <a:txBody>
                    <a:bodyPr/>
                    <a:lstStyle/>
                    <a:p>
                      <a:pPr marL="0" marR="0">
                        <a:lnSpc>
                          <a:spcPct val="107000"/>
                        </a:lnSpc>
                        <a:spcBef>
                          <a:spcPts val="0"/>
                        </a:spcBef>
                        <a:spcAft>
                          <a:spcPts val="0"/>
                        </a:spcAft>
                      </a:pPr>
                      <a:r>
                        <a:rPr lang="en-US" sz="2200">
                          <a:effectLst/>
                        </a:rPr>
                        <a:t>Amazon</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0.77</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0.77</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dirty="0">
                          <a:effectLst/>
                        </a:rPr>
                        <a:t>0.23</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0.23</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extLst>
                  <a:ext uri="{0D108BD9-81ED-4DB2-BD59-A6C34878D82A}">
                    <a16:rowId xmlns:a16="http://schemas.microsoft.com/office/drawing/2014/main" val="1079882585"/>
                  </a:ext>
                </a:extLst>
              </a:tr>
              <a:tr h="410976">
                <a:tc>
                  <a:txBody>
                    <a:bodyPr/>
                    <a:lstStyle/>
                    <a:p>
                      <a:pPr marL="0" marR="0">
                        <a:lnSpc>
                          <a:spcPct val="107000"/>
                        </a:lnSpc>
                        <a:spcBef>
                          <a:spcPts val="0"/>
                        </a:spcBef>
                        <a:spcAft>
                          <a:spcPts val="0"/>
                        </a:spcAft>
                      </a:pPr>
                      <a:r>
                        <a:rPr lang="en-US" sz="2200">
                          <a:effectLst/>
                        </a:rPr>
                        <a:t>DBLP</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0.59</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0.59</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0.41</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0.41</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extLst>
                  <a:ext uri="{0D108BD9-81ED-4DB2-BD59-A6C34878D82A}">
                    <a16:rowId xmlns:a16="http://schemas.microsoft.com/office/drawing/2014/main" val="3294923228"/>
                  </a:ext>
                </a:extLst>
              </a:tr>
              <a:tr h="410976">
                <a:tc>
                  <a:txBody>
                    <a:bodyPr/>
                    <a:lstStyle/>
                    <a:p>
                      <a:pPr marL="0" marR="0">
                        <a:lnSpc>
                          <a:spcPct val="107000"/>
                        </a:lnSpc>
                        <a:spcBef>
                          <a:spcPts val="0"/>
                        </a:spcBef>
                        <a:spcAft>
                          <a:spcPts val="0"/>
                        </a:spcAft>
                      </a:pPr>
                      <a:r>
                        <a:rPr lang="en-US" sz="2200">
                          <a:effectLst/>
                        </a:rPr>
                        <a:t>Youtube</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0.40</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0.41</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0.59</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0.57</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extLst>
                  <a:ext uri="{0D108BD9-81ED-4DB2-BD59-A6C34878D82A}">
                    <a16:rowId xmlns:a16="http://schemas.microsoft.com/office/drawing/2014/main" val="1809276425"/>
                  </a:ext>
                </a:extLst>
              </a:tr>
              <a:tr h="410976">
                <a:tc>
                  <a:txBody>
                    <a:bodyPr/>
                    <a:lstStyle/>
                    <a:p>
                      <a:pPr marL="0" marR="0">
                        <a:lnSpc>
                          <a:spcPct val="107000"/>
                        </a:lnSpc>
                        <a:spcBef>
                          <a:spcPts val="0"/>
                        </a:spcBef>
                        <a:spcAft>
                          <a:spcPts val="0"/>
                        </a:spcAft>
                      </a:pPr>
                      <a:r>
                        <a:rPr lang="en-US" sz="2200">
                          <a:effectLst/>
                        </a:rPr>
                        <a:t>Pokec</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0.33</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0.33</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0.67</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0.67</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extLst>
                  <a:ext uri="{0D108BD9-81ED-4DB2-BD59-A6C34878D82A}">
                    <a16:rowId xmlns:a16="http://schemas.microsoft.com/office/drawing/2014/main" val="3220552740"/>
                  </a:ext>
                </a:extLst>
              </a:tr>
              <a:tr h="410976">
                <a:tc>
                  <a:txBody>
                    <a:bodyPr/>
                    <a:lstStyle/>
                    <a:p>
                      <a:pPr marL="0" marR="0">
                        <a:lnSpc>
                          <a:spcPct val="107000"/>
                        </a:lnSpc>
                        <a:spcBef>
                          <a:spcPts val="0"/>
                        </a:spcBef>
                        <a:spcAft>
                          <a:spcPts val="0"/>
                        </a:spcAft>
                      </a:pPr>
                      <a:r>
                        <a:rPr lang="en-US" sz="2200">
                          <a:effectLst/>
                        </a:rPr>
                        <a:t>LiveJournal</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0.47</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0.47</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0.53</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0.52</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extLst>
                  <a:ext uri="{0D108BD9-81ED-4DB2-BD59-A6C34878D82A}">
                    <a16:rowId xmlns:a16="http://schemas.microsoft.com/office/drawing/2014/main" val="1740057448"/>
                  </a:ext>
                </a:extLst>
              </a:tr>
              <a:tr h="410976">
                <a:tc>
                  <a:txBody>
                    <a:bodyPr/>
                    <a:lstStyle/>
                    <a:p>
                      <a:pPr marL="0" marR="0">
                        <a:lnSpc>
                          <a:spcPct val="107000"/>
                        </a:lnSpc>
                        <a:spcBef>
                          <a:spcPts val="0"/>
                        </a:spcBef>
                        <a:spcAft>
                          <a:spcPts val="0"/>
                        </a:spcAft>
                      </a:pPr>
                      <a:r>
                        <a:rPr lang="en-US" sz="2200">
                          <a:effectLst/>
                        </a:rPr>
                        <a:t>Orkut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0.41</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0.41</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a:effectLst/>
                        </a:rPr>
                        <a:t>0.56</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tc>
                  <a:txBody>
                    <a:bodyPr/>
                    <a:lstStyle/>
                    <a:p>
                      <a:pPr marL="0" marR="0">
                        <a:lnSpc>
                          <a:spcPct val="107000"/>
                        </a:lnSpc>
                        <a:spcBef>
                          <a:spcPts val="0"/>
                        </a:spcBef>
                        <a:spcAft>
                          <a:spcPts val="0"/>
                        </a:spcAft>
                      </a:pPr>
                      <a:r>
                        <a:rPr lang="en-US" sz="2200" dirty="0">
                          <a:effectLst/>
                        </a:rPr>
                        <a:t>0.54</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136193" marR="136193" marT="0" marB="0"/>
                </a:tc>
                <a:extLst>
                  <a:ext uri="{0D108BD9-81ED-4DB2-BD59-A6C34878D82A}">
                    <a16:rowId xmlns:a16="http://schemas.microsoft.com/office/drawing/2014/main" val="1550771640"/>
                  </a:ext>
                </a:extLst>
              </a:tr>
            </a:tbl>
          </a:graphicData>
        </a:graphic>
      </p:graphicFrame>
      <p:sp>
        <p:nvSpPr>
          <p:cNvPr id="5" name="TextBox 4">
            <a:extLst>
              <a:ext uri="{FF2B5EF4-FFF2-40B4-BE49-F238E27FC236}">
                <a16:creationId xmlns:a16="http://schemas.microsoft.com/office/drawing/2014/main" id="{FAA6F6F4-A15D-41E0-82DD-356D9A61B2C4}"/>
              </a:ext>
            </a:extLst>
          </p:cNvPr>
          <p:cNvSpPr txBox="1"/>
          <p:nvPr/>
        </p:nvSpPr>
        <p:spPr>
          <a:xfrm>
            <a:off x="960895" y="6107183"/>
            <a:ext cx="10392904" cy="923330"/>
          </a:xfrm>
          <a:prstGeom prst="rect">
            <a:avLst/>
          </a:prstGeom>
          <a:noFill/>
        </p:spPr>
        <p:txBody>
          <a:bodyPr wrap="square" rtlCol="0">
            <a:spAutoFit/>
          </a:bodyPr>
          <a:lstStyle/>
          <a:p>
            <a:r>
              <a:rPr lang="en-US" dirty="0"/>
              <a:t>Note: Seeds for random sequence generator is fixed for either double or float. The purpose of this specific experiment is to see if the size requirements for each CAM entry can be reduced so that more entries can be capacitated by CAM without compromising the quality of the community</a:t>
            </a:r>
          </a:p>
        </p:txBody>
      </p:sp>
    </p:spTree>
    <p:extLst>
      <p:ext uri="{BB962C8B-B14F-4D97-AF65-F5344CB8AC3E}">
        <p14:creationId xmlns:p14="http://schemas.microsoft.com/office/powerpoint/2010/main" val="129568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Freeform: Shape 38">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35A897D-5E6F-475D-B04E-C9DCC77B8372}"/>
              </a:ext>
            </a:extLst>
          </p:cNvPr>
          <p:cNvSpPr>
            <a:spLocks noGrp="1"/>
          </p:cNvSpPr>
          <p:nvPr>
            <p:ph type="title"/>
          </p:nvPr>
        </p:nvSpPr>
        <p:spPr>
          <a:xfrm>
            <a:off x="1655064" y="365760"/>
            <a:ext cx="9363456" cy="1188720"/>
          </a:xfrm>
        </p:spPr>
        <p:txBody>
          <a:bodyPr>
            <a:normAutofit/>
          </a:bodyPr>
          <a:lstStyle/>
          <a:p>
            <a:r>
              <a:rPr lang="en-US" sz="2400"/>
              <a:t>Correlation between  # vertices processed vs time spent in different iterations in </a:t>
            </a:r>
            <a:r>
              <a:rPr lang="en-US" sz="2400" err="1"/>
              <a:t>communityOptimization</a:t>
            </a:r>
            <a:r>
              <a:rPr lang="en-US" sz="2400"/>
              <a:t> kernel (Orkut network)</a:t>
            </a:r>
          </a:p>
        </p:txBody>
      </p:sp>
      <p:sp>
        <p:nvSpPr>
          <p:cNvPr id="46" name="Freeform: Shape 40">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2">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Content Placeholder 5">
            <a:extLst>
              <a:ext uri="{FF2B5EF4-FFF2-40B4-BE49-F238E27FC236}">
                <a16:creationId xmlns:a16="http://schemas.microsoft.com/office/drawing/2014/main" id="{39DCEC26-4A79-4733-9AC6-2E1250DB7463}"/>
              </a:ext>
            </a:extLst>
          </p:cNvPr>
          <p:cNvGraphicFramePr>
            <a:graphicFrameLocks noGrp="1"/>
          </p:cNvGraphicFramePr>
          <p:nvPr>
            <p:ph idx="1"/>
            <p:extLst>
              <p:ext uri="{D42A27DB-BD31-4B8C-83A1-F6EECF244321}">
                <p14:modId xmlns:p14="http://schemas.microsoft.com/office/powerpoint/2010/main" val="659625393"/>
              </p:ext>
            </p:extLst>
          </p:nvPr>
        </p:nvGraphicFramePr>
        <p:xfrm>
          <a:off x="1655064" y="2398312"/>
          <a:ext cx="9363458" cy="3597568"/>
        </p:xfrm>
        <a:graphic>
          <a:graphicData uri="http://schemas.openxmlformats.org/drawingml/2006/table">
            <a:tbl>
              <a:tblPr firstRow="1" firstCol="1" bandRow="1"/>
              <a:tblGrid>
                <a:gridCol w="2360199">
                  <a:extLst>
                    <a:ext uri="{9D8B030D-6E8A-4147-A177-3AD203B41FA5}">
                      <a16:colId xmlns:a16="http://schemas.microsoft.com/office/drawing/2014/main" val="4200933219"/>
                    </a:ext>
                  </a:extLst>
                </a:gridCol>
                <a:gridCol w="2338859">
                  <a:extLst>
                    <a:ext uri="{9D8B030D-6E8A-4147-A177-3AD203B41FA5}">
                      <a16:colId xmlns:a16="http://schemas.microsoft.com/office/drawing/2014/main" val="1335711654"/>
                    </a:ext>
                  </a:extLst>
                </a:gridCol>
                <a:gridCol w="2332200">
                  <a:extLst>
                    <a:ext uri="{9D8B030D-6E8A-4147-A177-3AD203B41FA5}">
                      <a16:colId xmlns:a16="http://schemas.microsoft.com/office/drawing/2014/main" val="2094734647"/>
                    </a:ext>
                  </a:extLst>
                </a:gridCol>
                <a:gridCol w="2332200">
                  <a:extLst>
                    <a:ext uri="{9D8B030D-6E8A-4147-A177-3AD203B41FA5}">
                      <a16:colId xmlns:a16="http://schemas.microsoft.com/office/drawing/2014/main" val="1309378410"/>
                    </a:ext>
                  </a:extLst>
                </a:gridCol>
              </a:tblGrid>
              <a:tr h="276736">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Outer loop iterations #</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Inner loop iteration #</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Time spent (sec)</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 Vertices processed</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4270757"/>
                  </a:ext>
                </a:extLst>
              </a:tr>
              <a:tr h="276736">
                <a:tc rowSpan="10">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200" b="0" i="0" u="none" strike="noStrike">
                        <a:effectLst/>
                        <a:latin typeface="Arial" panose="020B0604020202020204" pitchFamily="34" charset="0"/>
                      </a:endParaRPr>
                    </a:p>
                  </a:txBody>
                  <a:tcPr marL="114021" marR="114021" marT="57011" marB="570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13.8239</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745701</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4492827"/>
                  </a:ext>
                </a:extLst>
              </a:tr>
              <a:tr h="276736">
                <a:tc vMerge="1">
                  <a:txBody>
                    <a:bodyPr/>
                    <a:lstStyle/>
                    <a:p>
                      <a:endParaRPr lang="en-US"/>
                    </a:p>
                  </a:txBody>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2</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12.4259</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719837</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0084823"/>
                  </a:ext>
                </a:extLst>
              </a:tr>
              <a:tr h="276736">
                <a:tc vMerge="1">
                  <a:txBody>
                    <a:bodyPr/>
                    <a:lstStyle/>
                    <a:p>
                      <a:endParaRPr lang="en-US"/>
                    </a:p>
                  </a:txBody>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3</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9.83672</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721908</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3510496"/>
                  </a:ext>
                </a:extLst>
              </a:tr>
              <a:tr h="276736">
                <a:tc vMerge="1">
                  <a:txBody>
                    <a:bodyPr/>
                    <a:lstStyle/>
                    <a:p>
                      <a:endParaRPr lang="en-US"/>
                    </a:p>
                  </a:txBody>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4</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8.33488</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671160</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2371797"/>
                  </a:ext>
                </a:extLst>
              </a:tr>
              <a:tr h="276736">
                <a:tc vMerge="1">
                  <a:txBody>
                    <a:bodyPr/>
                    <a:lstStyle/>
                    <a:p>
                      <a:endParaRPr lang="en-US"/>
                    </a:p>
                  </a:txBody>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5</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7.27665</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590573</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390431"/>
                  </a:ext>
                </a:extLst>
              </a:tr>
              <a:tr h="276736">
                <a:tc vMerge="1">
                  <a:txBody>
                    <a:bodyPr/>
                    <a:lstStyle/>
                    <a:p>
                      <a:endParaRPr lang="en-US"/>
                    </a:p>
                  </a:txBody>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6</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6.23048</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492723</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143954"/>
                  </a:ext>
                </a:extLst>
              </a:tr>
              <a:tr h="276736">
                <a:tc vMerge="1">
                  <a:txBody>
                    <a:bodyPr/>
                    <a:lstStyle/>
                    <a:p>
                      <a:endParaRPr lang="en-US"/>
                    </a:p>
                  </a:txBody>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7</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5.77439</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397658</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582294"/>
                  </a:ext>
                </a:extLst>
              </a:tr>
              <a:tr h="276736">
                <a:tc vMerge="1">
                  <a:txBody>
                    <a:bodyPr/>
                    <a:lstStyle/>
                    <a:p>
                      <a:endParaRPr lang="en-US"/>
                    </a:p>
                  </a:txBody>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8</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5.26782</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316798</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317245"/>
                  </a:ext>
                </a:extLst>
              </a:tr>
              <a:tr h="276736">
                <a:tc vMerge="1">
                  <a:txBody>
                    <a:bodyPr/>
                    <a:lstStyle/>
                    <a:p>
                      <a:endParaRPr lang="en-US"/>
                    </a:p>
                  </a:txBody>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9</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4.70071</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256323</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2838396"/>
                  </a:ext>
                </a:extLst>
              </a:tr>
              <a:tr h="276736">
                <a:tc vMerge="1">
                  <a:txBody>
                    <a:bodyPr/>
                    <a:lstStyle/>
                    <a:p>
                      <a:endParaRPr lang="en-US"/>
                    </a:p>
                  </a:txBody>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10</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5.2332</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211790</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303066"/>
                  </a:ext>
                </a:extLst>
              </a:tr>
              <a:tr h="276736">
                <a:tc rowSpan="2">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2</a:t>
                      </a:r>
                      <a:endParaRPr lang="en-US" sz="2200" b="0" i="0" u="none" strike="noStrike">
                        <a:effectLst/>
                        <a:latin typeface="Arial" panose="020B0604020202020204" pitchFamily="34" charset="0"/>
                      </a:endParaRPr>
                    </a:p>
                  </a:txBody>
                  <a:tcPr marL="114021" marR="114021" marT="57011" marB="5701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1</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6.79606</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745701</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3337377"/>
                  </a:ext>
                </a:extLst>
              </a:tr>
              <a:tr h="276736">
                <a:tc vMerge="1">
                  <a:txBody>
                    <a:bodyPr/>
                    <a:lstStyle/>
                    <a:p>
                      <a:endParaRPr lang="en-US"/>
                    </a:p>
                  </a:txBody>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2</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a:effectLst/>
                          <a:latin typeface="Calibri" panose="020F0502020204030204" pitchFamily="34" charset="0"/>
                          <a:ea typeface="Calibri" panose="020F0502020204030204" pitchFamily="34" charset="0"/>
                          <a:cs typeface="Times New Roman" panose="02020603050405020304" pitchFamily="18" charset="0"/>
                        </a:rPr>
                        <a:t>4.63734</a:t>
                      </a:r>
                      <a:endParaRPr lang="en-US" sz="2200" b="0" i="0" u="none" strike="noStrike">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400" b="0" i="0" u="none" strike="noStrike" dirty="0">
                          <a:effectLst/>
                          <a:latin typeface="Calibri" panose="020F0502020204030204" pitchFamily="34" charset="0"/>
                          <a:ea typeface="Calibri" panose="020F0502020204030204" pitchFamily="34" charset="0"/>
                          <a:cs typeface="Times New Roman" panose="02020603050405020304" pitchFamily="18" charset="0"/>
                        </a:rPr>
                        <a:t>535890</a:t>
                      </a:r>
                      <a:endParaRPr lang="en-US" sz="2200" b="0" i="0" u="none" strike="noStrike" dirty="0">
                        <a:effectLst/>
                        <a:latin typeface="Arial" panose="020B0604020202020204" pitchFamily="34" charset="0"/>
                      </a:endParaRPr>
                    </a:p>
                  </a:txBody>
                  <a:tcPr marL="85516" marR="85516" marT="118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0866506"/>
                  </a:ext>
                </a:extLst>
              </a:tr>
            </a:tbl>
          </a:graphicData>
        </a:graphic>
      </p:graphicFrame>
    </p:spTree>
    <p:extLst>
      <p:ext uri="{BB962C8B-B14F-4D97-AF65-F5344CB8AC3E}">
        <p14:creationId xmlns:p14="http://schemas.microsoft.com/office/powerpoint/2010/main" val="274465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reeform: Shape 46">
            <a:extLst>
              <a:ext uri="{FF2B5EF4-FFF2-40B4-BE49-F238E27FC236}">
                <a16:creationId xmlns:a16="http://schemas.microsoft.com/office/drawing/2014/main" id="{F812110C-454D-45D4-A43C-D268FC30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B2B7C2-DA44-4001-8B0B-FBD9557B9857}"/>
              </a:ext>
            </a:extLst>
          </p:cNvPr>
          <p:cNvSpPr>
            <a:spLocks noGrp="1"/>
          </p:cNvSpPr>
          <p:nvPr>
            <p:ph type="title"/>
          </p:nvPr>
        </p:nvSpPr>
        <p:spPr>
          <a:xfrm>
            <a:off x="1655064" y="365760"/>
            <a:ext cx="9363456" cy="1188720"/>
          </a:xfrm>
        </p:spPr>
        <p:txBody>
          <a:bodyPr>
            <a:normAutofit/>
          </a:bodyPr>
          <a:lstStyle/>
          <a:p>
            <a:r>
              <a:rPr lang="en-US" sz="2400"/>
              <a:t>Correlation between  # vertices processed vs time spent in different iterations in communityOptimization kernel (LiveJournal network)</a:t>
            </a:r>
          </a:p>
        </p:txBody>
      </p:sp>
      <p:sp>
        <p:nvSpPr>
          <p:cNvPr id="49" name="Freeform: Shape 48">
            <a:extLst>
              <a:ext uri="{FF2B5EF4-FFF2-40B4-BE49-F238E27FC236}">
                <a16:creationId xmlns:a16="http://schemas.microsoft.com/office/drawing/2014/main" id="{A3663F10-4AEF-432D-B195-513FD35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E8AEFC5D-4625-4A90-904B-81C44B4AF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Content Placeholder 5">
            <a:extLst>
              <a:ext uri="{FF2B5EF4-FFF2-40B4-BE49-F238E27FC236}">
                <a16:creationId xmlns:a16="http://schemas.microsoft.com/office/drawing/2014/main" id="{05BD36FE-9398-4504-A1DB-93DED445B421}"/>
              </a:ext>
            </a:extLst>
          </p:cNvPr>
          <p:cNvGraphicFramePr>
            <a:graphicFrameLocks noGrp="1"/>
          </p:cNvGraphicFramePr>
          <p:nvPr>
            <p:ph idx="1"/>
            <p:extLst>
              <p:ext uri="{D42A27DB-BD31-4B8C-83A1-F6EECF244321}">
                <p14:modId xmlns:p14="http://schemas.microsoft.com/office/powerpoint/2010/main" val="1795557465"/>
              </p:ext>
            </p:extLst>
          </p:nvPr>
        </p:nvGraphicFramePr>
        <p:xfrm>
          <a:off x="1655064" y="2247675"/>
          <a:ext cx="9363457" cy="3898843"/>
        </p:xfrm>
        <a:graphic>
          <a:graphicData uri="http://schemas.openxmlformats.org/drawingml/2006/table">
            <a:tbl>
              <a:tblPr firstRow="1" firstCol="1" bandRow="1">
                <a:tableStyleId>{5C22544A-7EE6-4342-B048-85BDC9FD1C3A}</a:tableStyleId>
              </a:tblPr>
              <a:tblGrid>
                <a:gridCol w="2323904">
                  <a:extLst>
                    <a:ext uri="{9D8B030D-6E8A-4147-A177-3AD203B41FA5}">
                      <a16:colId xmlns:a16="http://schemas.microsoft.com/office/drawing/2014/main" val="3459074882"/>
                    </a:ext>
                  </a:extLst>
                </a:gridCol>
                <a:gridCol w="2383909">
                  <a:extLst>
                    <a:ext uri="{9D8B030D-6E8A-4147-A177-3AD203B41FA5}">
                      <a16:colId xmlns:a16="http://schemas.microsoft.com/office/drawing/2014/main" val="1229119971"/>
                    </a:ext>
                  </a:extLst>
                </a:gridCol>
                <a:gridCol w="2327822">
                  <a:extLst>
                    <a:ext uri="{9D8B030D-6E8A-4147-A177-3AD203B41FA5}">
                      <a16:colId xmlns:a16="http://schemas.microsoft.com/office/drawing/2014/main" val="3232743790"/>
                    </a:ext>
                  </a:extLst>
                </a:gridCol>
                <a:gridCol w="2327822">
                  <a:extLst>
                    <a:ext uri="{9D8B030D-6E8A-4147-A177-3AD203B41FA5}">
                      <a16:colId xmlns:a16="http://schemas.microsoft.com/office/drawing/2014/main" val="2795215026"/>
                    </a:ext>
                  </a:extLst>
                </a:gridCol>
              </a:tblGrid>
              <a:tr h="299911">
                <a:tc>
                  <a:txBody>
                    <a:bodyPr/>
                    <a:lstStyle/>
                    <a:p>
                      <a:pPr marL="0" marR="0">
                        <a:lnSpc>
                          <a:spcPct val="107000"/>
                        </a:lnSpc>
                        <a:spcBef>
                          <a:spcPts val="0"/>
                        </a:spcBef>
                        <a:spcAft>
                          <a:spcPts val="0"/>
                        </a:spcAft>
                      </a:pPr>
                      <a:r>
                        <a:rPr lang="en-US" sz="1700">
                          <a:effectLst/>
                        </a:rPr>
                        <a:t>Outer loop iteration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Inner loop iteration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Time spent (sec)</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 Vertices processed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extLst>
                  <a:ext uri="{0D108BD9-81ED-4DB2-BD59-A6C34878D82A}">
                    <a16:rowId xmlns:a16="http://schemas.microsoft.com/office/drawing/2014/main" val="1012480911"/>
                  </a:ext>
                </a:extLst>
              </a:tr>
              <a:tr h="299911">
                <a:tc rowSpan="10">
                  <a:txBody>
                    <a:bodyPr/>
                    <a:lstStyle/>
                    <a:p>
                      <a:pPr marL="0" marR="0">
                        <a:lnSpc>
                          <a:spcPct val="107000"/>
                        </a:lnSpc>
                        <a:spcBef>
                          <a:spcPts val="0"/>
                        </a:spcBef>
                        <a:spcAft>
                          <a:spcPts val="0"/>
                        </a:spcAft>
                      </a:pPr>
                      <a:r>
                        <a:rPr lang="en-US" sz="1700">
                          <a:effectLst/>
                        </a:rPr>
                        <a:t>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16.7107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1027773</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extLst>
                  <a:ext uri="{0D108BD9-81ED-4DB2-BD59-A6C34878D82A}">
                    <a16:rowId xmlns:a16="http://schemas.microsoft.com/office/drawing/2014/main" val="3615712323"/>
                  </a:ext>
                </a:extLst>
              </a:tr>
              <a:tr h="299911">
                <a:tc vMerge="1">
                  <a:txBody>
                    <a:bodyPr/>
                    <a:lstStyle/>
                    <a:p>
                      <a:endParaRPr lang="en-US"/>
                    </a:p>
                  </a:txBody>
                  <a:tcPr/>
                </a:tc>
                <a:tc>
                  <a:txBody>
                    <a:bodyPr/>
                    <a:lstStyle/>
                    <a:p>
                      <a:pPr marL="0" marR="0">
                        <a:lnSpc>
                          <a:spcPct val="107000"/>
                        </a:lnSpc>
                        <a:spcBef>
                          <a:spcPts val="0"/>
                        </a:spcBef>
                        <a:spcAft>
                          <a:spcPts val="0"/>
                        </a:spcAft>
                      </a:pPr>
                      <a:r>
                        <a:rPr lang="en-US" sz="1700">
                          <a:effectLst/>
                        </a:rPr>
                        <a:t>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10.8423</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876721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extLst>
                  <a:ext uri="{0D108BD9-81ED-4DB2-BD59-A6C34878D82A}">
                    <a16:rowId xmlns:a16="http://schemas.microsoft.com/office/drawing/2014/main" val="2067172600"/>
                  </a:ext>
                </a:extLst>
              </a:tr>
              <a:tr h="299911">
                <a:tc vMerge="1">
                  <a:txBody>
                    <a:bodyPr/>
                    <a:lstStyle/>
                    <a:p>
                      <a:endParaRPr lang="en-US"/>
                    </a:p>
                  </a:txBody>
                  <a:tcPr/>
                </a:tc>
                <a:tc>
                  <a:txBody>
                    <a:bodyPr/>
                    <a:lstStyle/>
                    <a:p>
                      <a:pPr marL="0" marR="0">
                        <a:lnSpc>
                          <a:spcPct val="107000"/>
                        </a:lnSpc>
                        <a:spcBef>
                          <a:spcPts val="0"/>
                        </a:spcBef>
                        <a:spcAft>
                          <a:spcPts val="0"/>
                        </a:spcAft>
                      </a:pPr>
                      <a:r>
                        <a:rPr lang="en-US" sz="1700">
                          <a:effectLst/>
                        </a:rPr>
                        <a:t>3</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7.22549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763053</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extLst>
                  <a:ext uri="{0D108BD9-81ED-4DB2-BD59-A6C34878D82A}">
                    <a16:rowId xmlns:a16="http://schemas.microsoft.com/office/drawing/2014/main" val="1217750044"/>
                  </a:ext>
                </a:extLst>
              </a:tr>
              <a:tr h="299911">
                <a:tc vMerge="1">
                  <a:txBody>
                    <a:bodyPr/>
                    <a:lstStyle/>
                    <a:p>
                      <a:endParaRPr lang="en-US"/>
                    </a:p>
                  </a:txBody>
                  <a:tcPr/>
                </a:tc>
                <a:tc>
                  <a:txBody>
                    <a:bodyPr/>
                    <a:lstStyle/>
                    <a:p>
                      <a:pPr marL="0" marR="0">
                        <a:lnSpc>
                          <a:spcPct val="107000"/>
                        </a:lnSpc>
                        <a:spcBef>
                          <a:spcPts val="0"/>
                        </a:spcBef>
                        <a:spcAft>
                          <a:spcPts val="0"/>
                        </a:spcAft>
                      </a:pPr>
                      <a:r>
                        <a:rPr lang="en-US" sz="1700">
                          <a:effectLst/>
                        </a:rPr>
                        <a:t>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4.6672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549744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extLst>
                  <a:ext uri="{0D108BD9-81ED-4DB2-BD59-A6C34878D82A}">
                    <a16:rowId xmlns:a16="http://schemas.microsoft.com/office/drawing/2014/main" val="2835737104"/>
                  </a:ext>
                </a:extLst>
              </a:tr>
              <a:tr h="299911">
                <a:tc vMerge="1">
                  <a:txBody>
                    <a:bodyPr/>
                    <a:lstStyle/>
                    <a:p>
                      <a:endParaRPr lang="en-US"/>
                    </a:p>
                  </a:txBody>
                  <a:tcPr/>
                </a:tc>
                <a:tc>
                  <a:txBody>
                    <a:bodyPr/>
                    <a:lstStyle/>
                    <a:p>
                      <a:pPr marL="0" marR="0">
                        <a:lnSpc>
                          <a:spcPct val="107000"/>
                        </a:lnSpc>
                        <a:spcBef>
                          <a:spcPts val="0"/>
                        </a:spcBef>
                        <a:spcAft>
                          <a:spcPts val="0"/>
                        </a:spcAft>
                      </a:pPr>
                      <a:r>
                        <a:rPr lang="en-US" sz="1700">
                          <a:effectLst/>
                        </a:rPr>
                        <a:t>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3.00201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dirty="0">
                          <a:effectLst/>
                        </a:rPr>
                        <a:t>364515</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extLst>
                  <a:ext uri="{0D108BD9-81ED-4DB2-BD59-A6C34878D82A}">
                    <a16:rowId xmlns:a16="http://schemas.microsoft.com/office/drawing/2014/main" val="115639643"/>
                  </a:ext>
                </a:extLst>
              </a:tr>
              <a:tr h="299911">
                <a:tc vMerge="1">
                  <a:txBody>
                    <a:bodyPr/>
                    <a:lstStyle/>
                    <a:p>
                      <a:endParaRPr lang="en-US"/>
                    </a:p>
                  </a:txBody>
                  <a:tcPr/>
                </a:tc>
                <a:tc>
                  <a:txBody>
                    <a:bodyPr/>
                    <a:lstStyle/>
                    <a:p>
                      <a:pPr marL="0" marR="0">
                        <a:lnSpc>
                          <a:spcPct val="107000"/>
                        </a:lnSpc>
                        <a:spcBef>
                          <a:spcPts val="0"/>
                        </a:spcBef>
                        <a:spcAft>
                          <a:spcPts val="0"/>
                        </a:spcAft>
                      </a:pPr>
                      <a:r>
                        <a:rPr lang="en-US" sz="1700">
                          <a:effectLst/>
                        </a:rPr>
                        <a:t>6</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1.92705</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234987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extLst>
                  <a:ext uri="{0D108BD9-81ED-4DB2-BD59-A6C34878D82A}">
                    <a16:rowId xmlns:a16="http://schemas.microsoft.com/office/drawing/2014/main" val="3058159238"/>
                  </a:ext>
                </a:extLst>
              </a:tr>
              <a:tr h="299911">
                <a:tc vMerge="1">
                  <a:txBody>
                    <a:bodyPr/>
                    <a:lstStyle/>
                    <a:p>
                      <a:endParaRPr lang="en-US"/>
                    </a:p>
                  </a:txBody>
                  <a:tcPr/>
                </a:tc>
                <a:tc>
                  <a:txBody>
                    <a:bodyPr/>
                    <a:lstStyle/>
                    <a:p>
                      <a:pPr marL="0" marR="0">
                        <a:lnSpc>
                          <a:spcPct val="107000"/>
                        </a:lnSpc>
                        <a:spcBef>
                          <a:spcPts val="0"/>
                        </a:spcBef>
                        <a:spcAft>
                          <a:spcPts val="0"/>
                        </a:spcAft>
                      </a:pPr>
                      <a:r>
                        <a:rPr lang="en-US" sz="1700">
                          <a:effectLst/>
                        </a:rPr>
                        <a:t>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1.374</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158223</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extLst>
                  <a:ext uri="{0D108BD9-81ED-4DB2-BD59-A6C34878D82A}">
                    <a16:rowId xmlns:a16="http://schemas.microsoft.com/office/drawing/2014/main" val="2139950731"/>
                  </a:ext>
                </a:extLst>
              </a:tr>
              <a:tr h="299911">
                <a:tc vMerge="1">
                  <a:txBody>
                    <a:bodyPr/>
                    <a:lstStyle/>
                    <a:p>
                      <a:endParaRPr lang="en-US"/>
                    </a:p>
                  </a:txBody>
                  <a:tcPr/>
                </a:tc>
                <a:tc>
                  <a:txBody>
                    <a:bodyPr/>
                    <a:lstStyle/>
                    <a:p>
                      <a:pPr marL="0" marR="0">
                        <a:lnSpc>
                          <a:spcPct val="107000"/>
                        </a:lnSpc>
                        <a:spcBef>
                          <a:spcPts val="0"/>
                        </a:spcBef>
                        <a:spcAft>
                          <a:spcPts val="0"/>
                        </a:spcAft>
                      </a:pPr>
                      <a:r>
                        <a:rPr lang="en-US" sz="1700">
                          <a:effectLst/>
                        </a:rPr>
                        <a:t>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1.10028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110999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extLst>
                  <a:ext uri="{0D108BD9-81ED-4DB2-BD59-A6C34878D82A}">
                    <a16:rowId xmlns:a16="http://schemas.microsoft.com/office/drawing/2014/main" val="1163664948"/>
                  </a:ext>
                </a:extLst>
              </a:tr>
              <a:tr h="299911">
                <a:tc vMerge="1">
                  <a:txBody>
                    <a:bodyPr/>
                    <a:lstStyle/>
                    <a:p>
                      <a:endParaRPr lang="en-US"/>
                    </a:p>
                  </a:txBody>
                  <a:tcPr/>
                </a:tc>
                <a:tc>
                  <a:txBody>
                    <a:bodyPr/>
                    <a:lstStyle/>
                    <a:p>
                      <a:pPr marL="0" marR="0">
                        <a:lnSpc>
                          <a:spcPct val="107000"/>
                        </a:lnSpc>
                        <a:spcBef>
                          <a:spcPts val="0"/>
                        </a:spcBef>
                        <a:spcAft>
                          <a:spcPts val="0"/>
                        </a:spcAft>
                      </a:pPr>
                      <a:r>
                        <a:rPr lang="en-US" sz="1700">
                          <a:effectLst/>
                        </a:rPr>
                        <a:t>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0.883803</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84258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extLst>
                  <a:ext uri="{0D108BD9-81ED-4DB2-BD59-A6C34878D82A}">
                    <a16:rowId xmlns:a16="http://schemas.microsoft.com/office/drawing/2014/main" val="201390335"/>
                  </a:ext>
                </a:extLst>
              </a:tr>
              <a:tr h="299911">
                <a:tc vMerge="1">
                  <a:txBody>
                    <a:bodyPr/>
                    <a:lstStyle/>
                    <a:p>
                      <a:endParaRPr lang="en-US"/>
                    </a:p>
                  </a:txBody>
                  <a:tcPr/>
                </a:tc>
                <a:tc>
                  <a:txBody>
                    <a:bodyPr/>
                    <a:lstStyle/>
                    <a:p>
                      <a:pPr marL="0" marR="0">
                        <a:lnSpc>
                          <a:spcPct val="107000"/>
                        </a:lnSpc>
                        <a:spcBef>
                          <a:spcPts val="0"/>
                        </a:spcBef>
                        <a:spcAft>
                          <a:spcPts val="0"/>
                        </a:spcAft>
                      </a:pPr>
                      <a:r>
                        <a:rPr lang="en-US" sz="1700">
                          <a:effectLst/>
                        </a:rPr>
                        <a:t>10</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0.880862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60788</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extLst>
                  <a:ext uri="{0D108BD9-81ED-4DB2-BD59-A6C34878D82A}">
                    <a16:rowId xmlns:a16="http://schemas.microsoft.com/office/drawing/2014/main" val="2920544048"/>
                  </a:ext>
                </a:extLst>
              </a:tr>
              <a:tr h="299911">
                <a:tc rowSpan="2">
                  <a:txBody>
                    <a:bodyPr/>
                    <a:lstStyle/>
                    <a:p>
                      <a:pPr marL="0" marR="0">
                        <a:lnSpc>
                          <a:spcPct val="107000"/>
                        </a:lnSpc>
                        <a:spcBef>
                          <a:spcPts val="0"/>
                        </a:spcBef>
                        <a:spcAft>
                          <a:spcPts val="0"/>
                        </a:spcAft>
                      </a:pPr>
                      <a:r>
                        <a:rPr lang="en-US" sz="1700">
                          <a:effectLst/>
                        </a:rPr>
                        <a:t>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11</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8.77119</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1027773</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extLst>
                  <a:ext uri="{0D108BD9-81ED-4DB2-BD59-A6C34878D82A}">
                    <a16:rowId xmlns:a16="http://schemas.microsoft.com/office/drawing/2014/main" val="577070400"/>
                  </a:ext>
                </a:extLst>
              </a:tr>
              <a:tr h="299911">
                <a:tc vMerge="1">
                  <a:txBody>
                    <a:bodyPr/>
                    <a:lstStyle/>
                    <a:p>
                      <a:endParaRPr lang="en-US"/>
                    </a:p>
                  </a:txBody>
                  <a:tcPr/>
                </a:tc>
                <a:tc>
                  <a:txBody>
                    <a:bodyPr/>
                    <a:lstStyle/>
                    <a:p>
                      <a:pPr marL="0" marR="0">
                        <a:lnSpc>
                          <a:spcPct val="107000"/>
                        </a:lnSpc>
                        <a:spcBef>
                          <a:spcPts val="0"/>
                        </a:spcBef>
                        <a:spcAft>
                          <a:spcPts val="0"/>
                        </a:spcAft>
                      </a:pPr>
                      <a:r>
                        <a:rPr lang="en-US" sz="1700">
                          <a:effectLst/>
                        </a:rPr>
                        <a:t>12</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a:effectLst/>
                        </a:rPr>
                        <a:t>2.49637</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tc>
                  <a:txBody>
                    <a:bodyPr/>
                    <a:lstStyle/>
                    <a:p>
                      <a:pPr marL="0" marR="0">
                        <a:lnSpc>
                          <a:spcPct val="107000"/>
                        </a:lnSpc>
                        <a:spcBef>
                          <a:spcPts val="0"/>
                        </a:spcBef>
                        <a:spcAft>
                          <a:spcPts val="0"/>
                        </a:spcAft>
                      </a:pPr>
                      <a:r>
                        <a:rPr lang="en-US" sz="1700" dirty="0">
                          <a:effectLst/>
                        </a:rPr>
                        <a:t>323930</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11142" marR="111142" marT="0" marB="0"/>
                </a:tc>
                <a:extLst>
                  <a:ext uri="{0D108BD9-81ED-4DB2-BD59-A6C34878D82A}">
                    <a16:rowId xmlns:a16="http://schemas.microsoft.com/office/drawing/2014/main" val="2508481657"/>
                  </a:ext>
                </a:extLst>
              </a:tr>
            </a:tbl>
          </a:graphicData>
        </a:graphic>
      </p:graphicFrame>
    </p:spTree>
    <p:extLst>
      <p:ext uri="{BB962C8B-B14F-4D97-AF65-F5344CB8AC3E}">
        <p14:creationId xmlns:p14="http://schemas.microsoft.com/office/powerpoint/2010/main" val="328431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5294-2F19-4097-AAC0-E92829E49620}"/>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3C6E464-1185-43E9-8549-13F60BB44B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9405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77C3D2-D7CC-43DC-9867-39F918451131}"/>
              </a:ext>
            </a:extLst>
          </p:cNvPr>
          <p:cNvSpPr>
            <a:spLocks noGrp="1"/>
          </p:cNvSpPr>
          <p:nvPr>
            <p:ph type="title"/>
          </p:nvPr>
        </p:nvSpPr>
        <p:spPr>
          <a:xfrm>
            <a:off x="838200" y="467541"/>
            <a:ext cx="10515600" cy="1325563"/>
          </a:xfrm>
        </p:spPr>
        <p:txBody>
          <a:bodyPr>
            <a:normAutofit/>
          </a:bodyPr>
          <a:lstStyle/>
          <a:p>
            <a:r>
              <a:rPr lang="en-US">
                <a:solidFill>
                  <a:schemeClr val="bg1"/>
                </a:solidFill>
              </a:rPr>
              <a:t>Quality comparison for float vs double</a:t>
            </a:r>
          </a:p>
        </p:txBody>
      </p:sp>
      <p:graphicFrame>
        <p:nvGraphicFramePr>
          <p:cNvPr id="4" name="Content Placeholder 3">
            <a:extLst>
              <a:ext uri="{FF2B5EF4-FFF2-40B4-BE49-F238E27FC236}">
                <a16:creationId xmlns:a16="http://schemas.microsoft.com/office/drawing/2014/main" id="{03193BDE-B56E-433D-B62D-655265F243CD}"/>
              </a:ext>
            </a:extLst>
          </p:cNvPr>
          <p:cNvGraphicFramePr>
            <a:graphicFrameLocks noGrp="1"/>
          </p:cNvGraphicFramePr>
          <p:nvPr>
            <p:ph idx="1"/>
            <p:extLst>
              <p:ext uri="{D42A27DB-BD31-4B8C-83A1-F6EECF244321}">
                <p14:modId xmlns:p14="http://schemas.microsoft.com/office/powerpoint/2010/main" val="122193619"/>
              </p:ext>
            </p:extLst>
          </p:nvPr>
        </p:nvGraphicFramePr>
        <p:xfrm>
          <a:off x="1034274" y="2281565"/>
          <a:ext cx="10123454" cy="3939313"/>
        </p:xfrm>
        <a:graphic>
          <a:graphicData uri="http://schemas.openxmlformats.org/drawingml/2006/table">
            <a:tbl>
              <a:tblPr firstRow="1" firstCol="1" bandRow="1"/>
              <a:tblGrid>
                <a:gridCol w="2448634">
                  <a:extLst>
                    <a:ext uri="{9D8B030D-6E8A-4147-A177-3AD203B41FA5}">
                      <a16:colId xmlns:a16="http://schemas.microsoft.com/office/drawing/2014/main" val="3419441439"/>
                    </a:ext>
                  </a:extLst>
                </a:gridCol>
                <a:gridCol w="2122594">
                  <a:extLst>
                    <a:ext uri="{9D8B030D-6E8A-4147-A177-3AD203B41FA5}">
                      <a16:colId xmlns:a16="http://schemas.microsoft.com/office/drawing/2014/main" val="2283284014"/>
                    </a:ext>
                  </a:extLst>
                </a:gridCol>
                <a:gridCol w="1714816">
                  <a:extLst>
                    <a:ext uri="{9D8B030D-6E8A-4147-A177-3AD203B41FA5}">
                      <a16:colId xmlns:a16="http://schemas.microsoft.com/office/drawing/2014/main" val="64544623"/>
                    </a:ext>
                  </a:extLst>
                </a:gridCol>
                <a:gridCol w="2122594">
                  <a:extLst>
                    <a:ext uri="{9D8B030D-6E8A-4147-A177-3AD203B41FA5}">
                      <a16:colId xmlns:a16="http://schemas.microsoft.com/office/drawing/2014/main" val="1031704062"/>
                    </a:ext>
                  </a:extLst>
                </a:gridCol>
                <a:gridCol w="1714816">
                  <a:extLst>
                    <a:ext uri="{9D8B030D-6E8A-4147-A177-3AD203B41FA5}">
                      <a16:colId xmlns:a16="http://schemas.microsoft.com/office/drawing/2014/main" val="4214809184"/>
                    </a:ext>
                  </a:extLst>
                </a:gridCol>
              </a:tblGrid>
              <a:tr h="642138">
                <a:tc rowSpan="2">
                  <a:txBody>
                    <a:bodyPr/>
                    <a:lstStyle/>
                    <a:p>
                      <a:pPr marL="0" marR="0" algn="l" fontAlgn="t">
                        <a:lnSpc>
                          <a:spcPct val="107000"/>
                        </a:lnSpc>
                        <a:spcBef>
                          <a:spcPts val="0"/>
                        </a:spcBef>
                        <a:spcAft>
                          <a:spcPts val="0"/>
                        </a:spcAft>
                      </a:pPr>
                      <a:r>
                        <a:rPr lang="en-US" sz="2300" b="1" i="0" u="none" strike="noStrike">
                          <a:effectLst/>
                          <a:latin typeface="Calibri" panose="020F0502020204030204" pitchFamily="34" charset="0"/>
                          <a:ea typeface="Calibri" panose="020F0502020204030204" pitchFamily="34" charset="0"/>
                          <a:cs typeface="Times New Roman" panose="02020603050405020304" pitchFamily="18" charset="0"/>
                        </a:rPr>
                        <a:t>Network Name</a:t>
                      </a:r>
                      <a:endParaRPr lang="en-US" sz="3800" b="0" i="0" u="none" strike="noStrike">
                        <a:effectLst/>
                        <a:latin typeface="Arial" panose="020B0604020202020204" pitchFamily="34" charset="0"/>
                      </a:endParaRPr>
                    </a:p>
                  </a:txBody>
                  <a:tcPr marL="191009" marR="191009" marT="95505" marB="955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Modularity</a:t>
                      </a:r>
                      <a:endParaRPr lang="en-US" sz="3800" b="0" i="0" u="none" strike="noStrike">
                        <a:effectLst/>
                        <a:latin typeface="Arial" panose="020B0604020202020204" pitchFamily="34" charset="0"/>
                      </a:endParaRPr>
                    </a:p>
                  </a:txBody>
                  <a:tcPr marL="191009" marR="191009" marT="95505" marB="955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Conductance</a:t>
                      </a:r>
                      <a:endParaRPr lang="en-US" sz="3800" b="0" i="0" u="none" strike="noStrike">
                        <a:effectLst/>
                        <a:latin typeface="Arial" panose="020B0604020202020204" pitchFamily="34" charset="0"/>
                      </a:endParaRPr>
                    </a:p>
                  </a:txBody>
                  <a:tcPr marL="191009" marR="191009" marT="95505" marB="9550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065449352"/>
                  </a:ext>
                </a:extLst>
              </a:tr>
              <a:tr h="471025">
                <a:tc vMerge="1">
                  <a:txBody>
                    <a:bodyPr/>
                    <a:lstStyle/>
                    <a:p>
                      <a:endParaRPr lang="en-US"/>
                    </a:p>
                  </a:txBody>
                  <a:tcPr/>
                </a:tc>
                <a:tc>
                  <a:txBody>
                    <a:bodyPr/>
                    <a:lstStyle/>
                    <a:p>
                      <a:pPr marL="0" marR="0" algn="l" fontAlgn="t">
                        <a:lnSpc>
                          <a:spcPct val="107000"/>
                        </a:lnSpc>
                        <a:spcBef>
                          <a:spcPts val="0"/>
                        </a:spcBef>
                        <a:spcAft>
                          <a:spcPts val="0"/>
                        </a:spcAft>
                      </a:pPr>
                      <a:r>
                        <a:rPr lang="en-US" sz="2300" b="0" i="1" u="none" strike="noStrike">
                          <a:effectLst/>
                          <a:latin typeface="Calibri" panose="020F0502020204030204" pitchFamily="34" charset="0"/>
                          <a:ea typeface="Calibri" panose="020F0502020204030204" pitchFamily="34" charset="0"/>
                          <a:cs typeface="Times New Roman" panose="02020603050405020304" pitchFamily="18" charset="0"/>
                        </a:rPr>
                        <a:t>double</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1" u="none" strike="noStrike" dirty="0">
                          <a:effectLst/>
                          <a:latin typeface="Calibri" panose="020F0502020204030204" pitchFamily="34" charset="0"/>
                          <a:ea typeface="Calibri" panose="020F0502020204030204" pitchFamily="34" charset="0"/>
                          <a:cs typeface="Times New Roman" panose="02020603050405020304" pitchFamily="18" charset="0"/>
                        </a:rPr>
                        <a:t>float</a:t>
                      </a:r>
                      <a:endParaRPr lang="en-US" sz="3800" b="0" i="0" u="none" strike="noStrike" dirty="0">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1" u="none" strike="noStrike">
                          <a:effectLst/>
                          <a:latin typeface="Calibri" panose="020F0502020204030204" pitchFamily="34" charset="0"/>
                          <a:ea typeface="Calibri" panose="020F0502020204030204" pitchFamily="34" charset="0"/>
                          <a:cs typeface="Times New Roman" panose="02020603050405020304" pitchFamily="18" charset="0"/>
                        </a:rPr>
                        <a:t>double</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1" u="none" strike="noStrike">
                          <a:effectLst/>
                          <a:latin typeface="Calibri" panose="020F0502020204030204" pitchFamily="34" charset="0"/>
                          <a:ea typeface="Calibri" panose="020F0502020204030204" pitchFamily="34" charset="0"/>
                          <a:cs typeface="Times New Roman" panose="02020603050405020304" pitchFamily="18" charset="0"/>
                        </a:rPr>
                        <a:t>float</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431942"/>
                  </a:ext>
                </a:extLst>
              </a:tr>
              <a:tr h="471025">
                <a:tc>
                  <a:txBody>
                    <a:bodyPr/>
                    <a:lstStyle/>
                    <a:p>
                      <a:pPr marL="0" marR="0" algn="l" fontAlgn="t">
                        <a:lnSpc>
                          <a:spcPct val="107000"/>
                        </a:lnSpc>
                        <a:spcBef>
                          <a:spcPts val="0"/>
                        </a:spcBef>
                        <a:spcAft>
                          <a:spcPts val="0"/>
                        </a:spcAft>
                      </a:pPr>
                      <a:r>
                        <a:rPr lang="en-US" sz="2300" b="0" i="0" u="none" strike="noStrike" dirty="0">
                          <a:effectLst/>
                          <a:latin typeface="Calibri" panose="020F0502020204030204" pitchFamily="34" charset="0"/>
                          <a:ea typeface="Calibri" panose="020F0502020204030204" pitchFamily="34" charset="0"/>
                          <a:cs typeface="Times New Roman" panose="02020603050405020304" pitchFamily="18" charset="0"/>
                        </a:rPr>
                        <a:t>Amazon</a:t>
                      </a:r>
                      <a:endParaRPr lang="en-US" sz="3800" b="0" i="0" u="none" strike="noStrike" dirty="0">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dirty="0">
                          <a:effectLst/>
                          <a:latin typeface="Calibri" panose="020F0502020204030204" pitchFamily="34" charset="0"/>
                          <a:ea typeface="Calibri" panose="020F0502020204030204" pitchFamily="34" charset="0"/>
                          <a:cs typeface="Times New Roman" panose="02020603050405020304" pitchFamily="18" charset="0"/>
                        </a:rPr>
                        <a:t>0.77</a:t>
                      </a:r>
                      <a:endParaRPr lang="en-US" sz="3800" b="0" i="0" u="none" strike="noStrike" dirty="0">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0.77</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0.23</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0.23</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5238659"/>
                  </a:ext>
                </a:extLst>
              </a:tr>
              <a:tr h="471025">
                <a:tc>
                  <a:txBody>
                    <a:bodyPr/>
                    <a:lstStyle/>
                    <a:p>
                      <a:pPr marL="0" marR="0" algn="l" fontAlgn="t">
                        <a:lnSpc>
                          <a:spcPct val="107000"/>
                        </a:lnSpc>
                        <a:spcBef>
                          <a:spcPts val="0"/>
                        </a:spcBef>
                        <a:spcAft>
                          <a:spcPts val="0"/>
                        </a:spcAft>
                      </a:pPr>
                      <a:r>
                        <a:rPr lang="en-US" sz="2300" b="0" i="0" u="none" strike="noStrike" dirty="0">
                          <a:effectLst/>
                          <a:latin typeface="Calibri" panose="020F0502020204030204" pitchFamily="34" charset="0"/>
                          <a:ea typeface="Calibri" panose="020F0502020204030204" pitchFamily="34" charset="0"/>
                          <a:cs typeface="Times New Roman" panose="02020603050405020304" pitchFamily="18" charset="0"/>
                        </a:rPr>
                        <a:t>DBLP</a:t>
                      </a:r>
                      <a:endParaRPr lang="en-US" sz="3800" b="0" i="0" u="none" strike="noStrike" dirty="0">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0.59</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0.59</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0.41</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0.41</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044934"/>
                  </a:ext>
                </a:extLst>
              </a:tr>
              <a:tr h="471025">
                <a:tc>
                  <a:txBody>
                    <a:bodyPr/>
                    <a:lstStyle/>
                    <a:p>
                      <a:pPr marL="0" marR="0" algn="l" fontAlgn="t">
                        <a:lnSpc>
                          <a:spcPct val="107000"/>
                        </a:lnSpc>
                        <a:spcBef>
                          <a:spcPts val="0"/>
                        </a:spcBef>
                        <a:spcAft>
                          <a:spcPts val="0"/>
                        </a:spcAft>
                      </a:pPr>
                      <a:r>
                        <a:rPr lang="en-US" sz="2300" b="0" i="0" u="none" strike="noStrike" dirty="0" err="1">
                          <a:effectLst/>
                          <a:latin typeface="Calibri" panose="020F0502020204030204" pitchFamily="34" charset="0"/>
                          <a:ea typeface="Calibri" panose="020F0502020204030204" pitchFamily="34" charset="0"/>
                          <a:cs typeface="Times New Roman" panose="02020603050405020304" pitchFamily="18" charset="0"/>
                        </a:rPr>
                        <a:t>Youtube</a:t>
                      </a:r>
                      <a:endParaRPr lang="en-US" sz="3800" b="0" i="0" u="none" strike="noStrike" dirty="0">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0.38</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0.39</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0.61</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0.60</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7459982"/>
                  </a:ext>
                </a:extLst>
              </a:tr>
              <a:tr h="471025">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Pokec</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0.34</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0.34</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0.66</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0.65</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8203507"/>
                  </a:ext>
                </a:extLst>
              </a:tr>
              <a:tr h="471025">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LiveJournal</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0.48</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dirty="0">
                          <a:effectLst/>
                          <a:latin typeface="Calibri" panose="020F0502020204030204" pitchFamily="34" charset="0"/>
                          <a:ea typeface="Calibri" panose="020F0502020204030204" pitchFamily="34" charset="0"/>
                          <a:cs typeface="Times New Roman" panose="02020603050405020304" pitchFamily="18" charset="0"/>
                        </a:rPr>
                        <a:t>0.48</a:t>
                      </a:r>
                      <a:endParaRPr lang="en-US" sz="3800" b="0" i="0" u="none" strike="noStrike" dirty="0">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0.52</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0.51</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388474"/>
                  </a:ext>
                </a:extLst>
              </a:tr>
              <a:tr h="471025">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Orkut</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dirty="0">
                          <a:effectLst/>
                          <a:latin typeface="Calibri" panose="020F0502020204030204" pitchFamily="34" charset="0"/>
                          <a:ea typeface="Calibri" panose="020F0502020204030204" pitchFamily="34" charset="0"/>
                          <a:cs typeface="Times New Roman" panose="02020603050405020304" pitchFamily="18" charset="0"/>
                        </a:rPr>
                        <a:t>0.34</a:t>
                      </a:r>
                      <a:endParaRPr lang="en-US" sz="3800" b="0" i="0" u="none" strike="noStrike" dirty="0">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dirty="0">
                          <a:effectLst/>
                          <a:latin typeface="Calibri" panose="020F0502020204030204" pitchFamily="34" charset="0"/>
                          <a:ea typeface="Calibri" panose="020F0502020204030204" pitchFamily="34" charset="0"/>
                          <a:cs typeface="Times New Roman" panose="02020603050405020304" pitchFamily="18" charset="0"/>
                        </a:rPr>
                        <a:t>0.37</a:t>
                      </a:r>
                      <a:endParaRPr lang="en-US" sz="3800" b="0" i="0" u="none" strike="noStrike" dirty="0">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a:effectLst/>
                          <a:latin typeface="Calibri" panose="020F0502020204030204" pitchFamily="34" charset="0"/>
                          <a:ea typeface="Calibri" panose="020F0502020204030204" pitchFamily="34" charset="0"/>
                          <a:cs typeface="Times New Roman" panose="02020603050405020304" pitchFamily="18" charset="0"/>
                        </a:rPr>
                        <a:t>0.50</a:t>
                      </a:r>
                      <a:endParaRPr lang="en-US" sz="3800" b="0" i="0" u="none" strike="noStrike">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300" b="0" i="0" u="none" strike="noStrike" dirty="0">
                          <a:effectLst/>
                          <a:latin typeface="Calibri" panose="020F0502020204030204" pitchFamily="34" charset="0"/>
                          <a:ea typeface="Calibri" panose="020F0502020204030204" pitchFamily="34" charset="0"/>
                          <a:cs typeface="Times New Roman" panose="02020603050405020304" pitchFamily="18" charset="0"/>
                        </a:rPr>
                        <a:t>0.51</a:t>
                      </a:r>
                      <a:endParaRPr lang="en-US" sz="3800" b="0" i="0" u="none" strike="noStrike" dirty="0">
                        <a:effectLst/>
                        <a:latin typeface="Arial" panose="020B0604020202020204" pitchFamily="34" charset="0"/>
                      </a:endParaRPr>
                    </a:p>
                  </a:txBody>
                  <a:tcPr marL="143257" marR="143257" marT="198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9449588"/>
                  </a:ext>
                </a:extLst>
              </a:tr>
            </a:tbl>
          </a:graphicData>
        </a:graphic>
      </p:graphicFrame>
    </p:spTree>
    <p:extLst>
      <p:ext uri="{BB962C8B-B14F-4D97-AF65-F5344CB8AC3E}">
        <p14:creationId xmlns:p14="http://schemas.microsoft.com/office/powerpoint/2010/main" val="268307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5F967C-16D5-4113-BA0A-08B4494381BC}"/>
              </a:ext>
            </a:extLst>
          </p:cNvPr>
          <p:cNvSpPr>
            <a:spLocks noGrp="1"/>
          </p:cNvSpPr>
          <p:nvPr>
            <p:ph type="title"/>
          </p:nvPr>
        </p:nvSpPr>
        <p:spPr>
          <a:xfrm>
            <a:off x="838200" y="467541"/>
            <a:ext cx="10515600" cy="1325563"/>
          </a:xfrm>
        </p:spPr>
        <p:txBody>
          <a:bodyPr>
            <a:normAutofit/>
          </a:bodyPr>
          <a:lstStyle/>
          <a:p>
            <a:r>
              <a:rPr lang="en-US">
                <a:solidFill>
                  <a:schemeClr val="bg1"/>
                </a:solidFill>
              </a:rPr>
              <a:t>Time Percentage for CAM (4KB, 8KB, 16KB)</a:t>
            </a:r>
          </a:p>
        </p:txBody>
      </p:sp>
      <p:graphicFrame>
        <p:nvGraphicFramePr>
          <p:cNvPr id="4" name="Content Placeholder 3">
            <a:extLst>
              <a:ext uri="{FF2B5EF4-FFF2-40B4-BE49-F238E27FC236}">
                <a16:creationId xmlns:a16="http://schemas.microsoft.com/office/drawing/2014/main" id="{FF6218AF-07A5-42FB-B5FD-1FAFD6360C3A}"/>
              </a:ext>
            </a:extLst>
          </p:cNvPr>
          <p:cNvGraphicFramePr>
            <a:graphicFrameLocks noGrp="1"/>
          </p:cNvGraphicFramePr>
          <p:nvPr>
            <p:ph idx="1"/>
            <p:extLst>
              <p:ext uri="{D42A27DB-BD31-4B8C-83A1-F6EECF244321}">
                <p14:modId xmlns:p14="http://schemas.microsoft.com/office/powerpoint/2010/main" val="990452964"/>
              </p:ext>
            </p:extLst>
          </p:nvPr>
        </p:nvGraphicFramePr>
        <p:xfrm>
          <a:off x="838200" y="2918065"/>
          <a:ext cx="10515604" cy="2666312"/>
        </p:xfrm>
        <a:graphic>
          <a:graphicData uri="http://schemas.openxmlformats.org/drawingml/2006/table">
            <a:tbl>
              <a:tblPr firstRow="1" firstCol="1" bandRow="1">
                <a:tableStyleId>{5C22544A-7EE6-4342-B048-85BDC9FD1C3A}</a:tableStyleId>
              </a:tblPr>
              <a:tblGrid>
                <a:gridCol w="1535540">
                  <a:extLst>
                    <a:ext uri="{9D8B030D-6E8A-4147-A177-3AD203B41FA5}">
                      <a16:colId xmlns:a16="http://schemas.microsoft.com/office/drawing/2014/main" val="2729470384"/>
                    </a:ext>
                  </a:extLst>
                </a:gridCol>
                <a:gridCol w="944947">
                  <a:extLst>
                    <a:ext uri="{9D8B030D-6E8A-4147-A177-3AD203B41FA5}">
                      <a16:colId xmlns:a16="http://schemas.microsoft.com/office/drawing/2014/main" val="2303439708"/>
                    </a:ext>
                  </a:extLst>
                </a:gridCol>
                <a:gridCol w="944947">
                  <a:extLst>
                    <a:ext uri="{9D8B030D-6E8A-4147-A177-3AD203B41FA5}">
                      <a16:colId xmlns:a16="http://schemas.microsoft.com/office/drawing/2014/main" val="1551234831"/>
                    </a:ext>
                  </a:extLst>
                </a:gridCol>
                <a:gridCol w="1144368">
                  <a:extLst>
                    <a:ext uri="{9D8B030D-6E8A-4147-A177-3AD203B41FA5}">
                      <a16:colId xmlns:a16="http://schemas.microsoft.com/office/drawing/2014/main" val="3329476344"/>
                    </a:ext>
                  </a:extLst>
                </a:gridCol>
                <a:gridCol w="944947">
                  <a:extLst>
                    <a:ext uri="{9D8B030D-6E8A-4147-A177-3AD203B41FA5}">
                      <a16:colId xmlns:a16="http://schemas.microsoft.com/office/drawing/2014/main" val="3881484741"/>
                    </a:ext>
                  </a:extLst>
                </a:gridCol>
                <a:gridCol w="944947">
                  <a:extLst>
                    <a:ext uri="{9D8B030D-6E8A-4147-A177-3AD203B41FA5}">
                      <a16:colId xmlns:a16="http://schemas.microsoft.com/office/drawing/2014/main" val="2869547698"/>
                    </a:ext>
                  </a:extLst>
                </a:gridCol>
                <a:gridCol w="1083007">
                  <a:extLst>
                    <a:ext uri="{9D8B030D-6E8A-4147-A177-3AD203B41FA5}">
                      <a16:colId xmlns:a16="http://schemas.microsoft.com/office/drawing/2014/main" val="1056873199"/>
                    </a:ext>
                  </a:extLst>
                </a:gridCol>
                <a:gridCol w="944947">
                  <a:extLst>
                    <a:ext uri="{9D8B030D-6E8A-4147-A177-3AD203B41FA5}">
                      <a16:colId xmlns:a16="http://schemas.microsoft.com/office/drawing/2014/main" val="1741911560"/>
                    </a:ext>
                  </a:extLst>
                </a:gridCol>
                <a:gridCol w="944947">
                  <a:extLst>
                    <a:ext uri="{9D8B030D-6E8A-4147-A177-3AD203B41FA5}">
                      <a16:colId xmlns:a16="http://schemas.microsoft.com/office/drawing/2014/main" val="3248825745"/>
                    </a:ext>
                  </a:extLst>
                </a:gridCol>
                <a:gridCol w="1083007">
                  <a:extLst>
                    <a:ext uri="{9D8B030D-6E8A-4147-A177-3AD203B41FA5}">
                      <a16:colId xmlns:a16="http://schemas.microsoft.com/office/drawing/2014/main" val="2961741696"/>
                    </a:ext>
                  </a:extLst>
                </a:gridCol>
              </a:tblGrid>
              <a:tr h="333289">
                <a:tc rowSpan="2">
                  <a:txBody>
                    <a:bodyPr/>
                    <a:lstStyle/>
                    <a:p>
                      <a:pPr marL="0" marR="0">
                        <a:lnSpc>
                          <a:spcPct val="107000"/>
                        </a:lnSpc>
                        <a:spcBef>
                          <a:spcPts val="0"/>
                        </a:spcBef>
                        <a:spcAft>
                          <a:spcPts val="0"/>
                        </a:spcAft>
                      </a:pPr>
                      <a:r>
                        <a:rPr lang="en-US" sz="1800">
                          <a:effectLst/>
                        </a:rPr>
                        <a:t>Network 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gridSpan="3">
                  <a:txBody>
                    <a:bodyPr/>
                    <a:lstStyle/>
                    <a:p>
                      <a:pPr marL="0" marR="0">
                        <a:lnSpc>
                          <a:spcPct val="107000"/>
                        </a:lnSpc>
                        <a:spcBef>
                          <a:spcPts val="0"/>
                        </a:spcBef>
                        <a:spcAft>
                          <a:spcPts val="0"/>
                        </a:spcAft>
                      </a:pPr>
                      <a:r>
                        <a:rPr lang="en-US" sz="1800">
                          <a:effectLst/>
                        </a:rPr>
                        <a:t>4KB CAM, time (sec)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hMerge="1">
                  <a:txBody>
                    <a:bodyPr/>
                    <a:lstStyle/>
                    <a:p>
                      <a:endParaRPr lang="en-US"/>
                    </a:p>
                  </a:txBody>
                  <a:tcPr/>
                </a:tc>
                <a:tc hMerge="1">
                  <a:txBody>
                    <a:bodyPr/>
                    <a:lstStyle/>
                    <a:p>
                      <a:endParaRPr lang="en-US"/>
                    </a:p>
                  </a:txBody>
                  <a:tcPr/>
                </a:tc>
                <a:tc gridSpan="3">
                  <a:txBody>
                    <a:bodyPr/>
                    <a:lstStyle/>
                    <a:p>
                      <a:pPr marL="0" marR="0">
                        <a:lnSpc>
                          <a:spcPct val="107000"/>
                        </a:lnSpc>
                        <a:spcBef>
                          <a:spcPts val="0"/>
                        </a:spcBef>
                        <a:spcAft>
                          <a:spcPts val="0"/>
                        </a:spcAft>
                      </a:pPr>
                      <a:r>
                        <a:rPr lang="en-US" sz="1800">
                          <a:effectLst/>
                        </a:rPr>
                        <a:t>8KB CAM, time (sec)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hMerge="1">
                  <a:txBody>
                    <a:bodyPr/>
                    <a:lstStyle/>
                    <a:p>
                      <a:endParaRPr lang="en-US"/>
                    </a:p>
                  </a:txBody>
                  <a:tcPr/>
                </a:tc>
                <a:tc hMerge="1">
                  <a:txBody>
                    <a:bodyPr/>
                    <a:lstStyle/>
                    <a:p>
                      <a:endParaRPr lang="en-US"/>
                    </a:p>
                  </a:txBody>
                  <a:tcPr/>
                </a:tc>
                <a:tc gridSpan="3">
                  <a:txBody>
                    <a:bodyPr/>
                    <a:lstStyle/>
                    <a:p>
                      <a:pPr marL="0" marR="0">
                        <a:lnSpc>
                          <a:spcPct val="107000"/>
                        </a:lnSpc>
                        <a:spcBef>
                          <a:spcPts val="0"/>
                        </a:spcBef>
                        <a:spcAft>
                          <a:spcPts val="0"/>
                        </a:spcAft>
                      </a:pPr>
                      <a:r>
                        <a:rPr lang="en-US" sz="1800">
                          <a:effectLst/>
                        </a:rPr>
                        <a:t>16KB CAM, time (sec)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4796535"/>
                  </a:ext>
                </a:extLst>
              </a:tr>
              <a:tr h="333289">
                <a:tc vMerge="1">
                  <a:txBody>
                    <a:bodyPr/>
                    <a:lstStyle/>
                    <a:p>
                      <a:endParaRPr lang="en-US"/>
                    </a:p>
                  </a:txBody>
                  <a:tcPr/>
                </a:tc>
                <a:tc>
                  <a:txBody>
                    <a:bodyPr/>
                    <a:lstStyle/>
                    <a:p>
                      <a:pPr marL="0" marR="0">
                        <a:lnSpc>
                          <a:spcPct val="107000"/>
                        </a:lnSpc>
                        <a:spcBef>
                          <a:spcPts val="0"/>
                        </a:spcBef>
                        <a:spcAft>
                          <a:spcPts val="0"/>
                        </a:spcAft>
                      </a:pPr>
                      <a:r>
                        <a:rPr lang="en-US" sz="1800">
                          <a:effectLst/>
                        </a:rPr>
                        <a:t>CAM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Hash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CAM%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CAM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Hash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CAM%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CAM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Hash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CAM%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extLst>
                  <a:ext uri="{0D108BD9-81ED-4DB2-BD59-A6C34878D82A}">
                    <a16:rowId xmlns:a16="http://schemas.microsoft.com/office/drawing/2014/main" val="3886317031"/>
                  </a:ext>
                </a:extLst>
              </a:tr>
              <a:tr h="333289">
                <a:tc>
                  <a:txBody>
                    <a:bodyPr/>
                    <a:lstStyle/>
                    <a:p>
                      <a:pPr marL="0" marR="0">
                        <a:lnSpc>
                          <a:spcPct val="107000"/>
                        </a:lnSpc>
                        <a:spcBef>
                          <a:spcPts val="0"/>
                        </a:spcBef>
                        <a:spcAft>
                          <a:spcPts val="0"/>
                        </a:spcAft>
                      </a:pPr>
                      <a:r>
                        <a:rPr lang="en-US" sz="1800">
                          <a:effectLst/>
                        </a:rPr>
                        <a:t>Amazon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100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100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100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extLst>
                  <a:ext uri="{0D108BD9-81ED-4DB2-BD59-A6C34878D82A}">
                    <a16:rowId xmlns:a16="http://schemas.microsoft.com/office/drawing/2014/main" val="1093649856"/>
                  </a:ext>
                </a:extLst>
              </a:tr>
              <a:tr h="333289">
                <a:tc>
                  <a:txBody>
                    <a:bodyPr/>
                    <a:lstStyle/>
                    <a:p>
                      <a:pPr marL="0" marR="0">
                        <a:lnSpc>
                          <a:spcPct val="107000"/>
                        </a:lnSpc>
                        <a:spcBef>
                          <a:spcPts val="0"/>
                        </a:spcBef>
                        <a:spcAft>
                          <a:spcPts val="0"/>
                        </a:spcAft>
                      </a:pPr>
                      <a:r>
                        <a:rPr lang="en-US" sz="1800">
                          <a:effectLst/>
                        </a:rPr>
                        <a:t>DBLP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100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100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100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extLst>
                  <a:ext uri="{0D108BD9-81ED-4DB2-BD59-A6C34878D82A}">
                    <a16:rowId xmlns:a16="http://schemas.microsoft.com/office/drawing/2014/main" val="4190378854"/>
                  </a:ext>
                </a:extLst>
              </a:tr>
              <a:tr h="333289">
                <a:tc>
                  <a:txBody>
                    <a:bodyPr/>
                    <a:lstStyle/>
                    <a:p>
                      <a:pPr marL="0" marR="0">
                        <a:lnSpc>
                          <a:spcPct val="107000"/>
                        </a:lnSpc>
                        <a:spcBef>
                          <a:spcPts val="0"/>
                        </a:spcBef>
                        <a:spcAft>
                          <a:spcPts val="0"/>
                        </a:spcAft>
                      </a:pPr>
                      <a:r>
                        <a:rPr lang="en-US" sz="1800">
                          <a:effectLst/>
                        </a:rPr>
                        <a:t>Youtube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0.036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0.036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50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0.037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0.035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51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0.038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0.005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88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extLst>
                  <a:ext uri="{0D108BD9-81ED-4DB2-BD59-A6C34878D82A}">
                    <a16:rowId xmlns:a16="http://schemas.microsoft.com/office/drawing/2014/main" val="2354601306"/>
                  </a:ext>
                </a:extLst>
              </a:tr>
              <a:tr h="333289">
                <a:tc>
                  <a:txBody>
                    <a:bodyPr/>
                    <a:lstStyle/>
                    <a:p>
                      <a:pPr marL="0" marR="0">
                        <a:lnSpc>
                          <a:spcPct val="107000"/>
                        </a:lnSpc>
                        <a:spcBef>
                          <a:spcPts val="0"/>
                        </a:spcBef>
                        <a:spcAft>
                          <a:spcPts val="0"/>
                        </a:spcAft>
                      </a:pPr>
                      <a:r>
                        <a:rPr lang="en-US" sz="1800">
                          <a:effectLst/>
                        </a:rPr>
                        <a:t>Pokec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0.66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0.14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83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0.58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0.024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96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0.48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100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extLst>
                  <a:ext uri="{0D108BD9-81ED-4DB2-BD59-A6C34878D82A}">
                    <a16:rowId xmlns:a16="http://schemas.microsoft.com/office/drawing/2014/main" val="2785715031"/>
                  </a:ext>
                </a:extLst>
              </a:tr>
              <a:tr h="333289">
                <a:tc>
                  <a:txBody>
                    <a:bodyPr/>
                    <a:lstStyle/>
                    <a:p>
                      <a:pPr marL="0" marR="0">
                        <a:lnSpc>
                          <a:spcPct val="107000"/>
                        </a:lnSpc>
                        <a:spcBef>
                          <a:spcPts val="0"/>
                        </a:spcBef>
                        <a:spcAft>
                          <a:spcPts val="0"/>
                        </a:spcAft>
                      </a:pPr>
                      <a:r>
                        <a:rPr lang="en-US" sz="1800">
                          <a:effectLst/>
                        </a:rPr>
                        <a:t>LiveJournal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0.43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0.14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0.44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0.053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0.44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0.017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96.3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extLst>
                  <a:ext uri="{0D108BD9-81ED-4DB2-BD59-A6C34878D82A}">
                    <a16:rowId xmlns:a16="http://schemas.microsoft.com/office/drawing/2014/main" val="2680877752"/>
                  </a:ext>
                </a:extLst>
              </a:tr>
              <a:tr h="333289">
                <a:tc>
                  <a:txBody>
                    <a:bodyPr/>
                    <a:lstStyle/>
                    <a:p>
                      <a:pPr marL="0" marR="0">
                        <a:lnSpc>
                          <a:spcPct val="107000"/>
                        </a:lnSpc>
                        <a:spcBef>
                          <a:spcPts val="0"/>
                        </a:spcBef>
                        <a:spcAft>
                          <a:spcPts val="0"/>
                        </a:spcAft>
                      </a:pPr>
                      <a:r>
                        <a:rPr lang="en-US" sz="1800">
                          <a:effectLst/>
                        </a:rPr>
                        <a:t>Orkut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1.23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0.65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65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1.61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0.20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1.34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0.002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tc>
                  <a:txBody>
                    <a:bodyPr/>
                    <a:lstStyle/>
                    <a:p>
                      <a:pPr marL="0" marR="0">
                        <a:lnSpc>
                          <a:spcPct val="107000"/>
                        </a:lnSpc>
                        <a:spcBef>
                          <a:spcPts val="0"/>
                        </a:spcBef>
                        <a:spcAft>
                          <a:spcPts val="0"/>
                        </a:spcAft>
                      </a:pPr>
                      <a:r>
                        <a:rPr lang="en-US" sz="1800">
                          <a:effectLst/>
                        </a:rPr>
                        <a:t>99.8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0448" marR="110448" marT="0" marB="0"/>
                </a:tc>
                <a:extLst>
                  <a:ext uri="{0D108BD9-81ED-4DB2-BD59-A6C34878D82A}">
                    <a16:rowId xmlns:a16="http://schemas.microsoft.com/office/drawing/2014/main" val="3454543391"/>
                  </a:ext>
                </a:extLst>
              </a:tr>
            </a:tbl>
          </a:graphicData>
        </a:graphic>
      </p:graphicFrame>
    </p:spTree>
    <p:extLst>
      <p:ext uri="{BB962C8B-B14F-4D97-AF65-F5344CB8AC3E}">
        <p14:creationId xmlns:p14="http://schemas.microsoft.com/office/powerpoint/2010/main" val="3363975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11676</TotalTime>
  <Words>743</Words>
  <Application>Microsoft Office PowerPoint</Application>
  <PresentationFormat>Widescreen</PresentationFormat>
  <Paragraphs>437</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Weekly Meeting</vt:lpstr>
      <vt:lpstr>Outline</vt:lpstr>
      <vt:lpstr>Resident Set Size (RSS) / physical memory consumption for different networks</vt:lpstr>
      <vt:lpstr>Quality comparison for double vs float</vt:lpstr>
      <vt:lpstr>Correlation between  # vertices processed vs time spent in different iterations in communityOptimization kernel (Orkut network)</vt:lpstr>
      <vt:lpstr>Correlation between  # vertices processed vs time spent in different iterations in communityOptimization kernel (LiveJournal network)</vt:lpstr>
      <vt:lpstr>Appendix</vt:lpstr>
      <vt:lpstr>Quality comparison for float vs double</vt:lpstr>
      <vt:lpstr>Time Percentage for CAM (4KB, 8KB, 16KB)</vt:lpstr>
      <vt:lpstr>Vertex Processed (%) by CAM (4KB, 8KB, 16KB)</vt:lpstr>
      <vt:lpstr>Time spent in communityOptimization kernel in earlier vs later iterations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dc:title>
  <dc:creator>Md Kauser Ahmmed</dc:creator>
  <cp:lastModifiedBy>Md Kauser Ahmmed</cp:lastModifiedBy>
  <cp:revision>33</cp:revision>
  <dcterms:created xsi:type="dcterms:W3CDTF">2020-10-09T16:23:39Z</dcterms:created>
  <dcterms:modified xsi:type="dcterms:W3CDTF">2021-06-15T17:29:05Z</dcterms:modified>
</cp:coreProperties>
</file>