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5" r:id="rId3"/>
    <p:sldId id="294" r:id="rId4"/>
    <p:sldId id="304" r:id="rId5"/>
    <p:sldId id="306" r:id="rId6"/>
    <p:sldId id="307" r:id="rId7"/>
    <p:sldId id="289" r:id="rId8"/>
    <p:sldId id="290" r:id="rId9"/>
    <p:sldId id="291" r:id="rId10"/>
    <p:sldId id="303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3F2EBC-02EC-4170-8502-33D60480A14B}" v="222" dt="2021-01-22T17:44:14.976"/>
    <p1510:client id="{99BA9A55-0D05-4F8A-964C-AAA6A1113B74}" v="4" dt="2021-01-22T18:26:07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Kauser Ahmmed" userId="81e39d19-8d5c-4ffe-9a82-20799efac8e0" providerId="ADAL" clId="{99BA9A55-0D05-4F8A-964C-AAA6A1113B74}"/>
    <pc:docChg chg="undo custSel mod addSld delSld modSld sldOrd">
      <pc:chgData name="Md Kauser Ahmmed" userId="81e39d19-8d5c-4ffe-9a82-20799efac8e0" providerId="ADAL" clId="{99BA9A55-0D05-4F8A-964C-AAA6A1113B74}" dt="2021-01-22T18:26:24.394" v="576" actId="122"/>
      <pc:docMkLst>
        <pc:docMk/>
      </pc:docMkLst>
      <pc:sldChg chg="modSp mod">
        <pc:chgData name="Md Kauser Ahmmed" userId="81e39d19-8d5c-4ffe-9a82-20799efac8e0" providerId="ADAL" clId="{99BA9A55-0D05-4F8A-964C-AAA6A1113B74}" dt="2021-01-22T17:46:32.336" v="11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99BA9A55-0D05-4F8A-964C-AAA6A1113B74}" dt="2021-01-22T17:46:32.336" v="11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del">
        <pc:chgData name="Md Kauser Ahmmed" userId="81e39d19-8d5c-4ffe-9a82-20799efac8e0" providerId="ADAL" clId="{99BA9A55-0D05-4F8A-964C-AAA6A1113B74}" dt="2021-01-22T18:25:44.168" v="562" actId="2696"/>
        <pc:sldMkLst>
          <pc:docMk/>
          <pc:sldMk cId="1493241202" sldId="289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4231737119" sldId="289"/>
        </pc:sldMkLst>
      </pc:sldChg>
      <pc:sldChg chg="del">
        <pc:chgData name="Md Kauser Ahmmed" userId="81e39d19-8d5c-4ffe-9a82-20799efac8e0" providerId="ADAL" clId="{99BA9A55-0D05-4F8A-964C-AAA6A1113B74}" dt="2021-01-22T18:25:44.168" v="562" actId="2696"/>
        <pc:sldMkLst>
          <pc:docMk/>
          <pc:sldMk cId="3625187802" sldId="290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3789983308" sldId="290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1282078692" sldId="291"/>
        </pc:sldMkLst>
      </pc:sldChg>
      <pc:sldChg chg="del">
        <pc:chgData name="Md Kauser Ahmmed" userId="81e39d19-8d5c-4ffe-9a82-20799efac8e0" providerId="ADAL" clId="{99BA9A55-0D05-4F8A-964C-AAA6A1113B74}" dt="2021-01-22T18:25:44.168" v="562" actId="2696"/>
        <pc:sldMkLst>
          <pc:docMk/>
          <pc:sldMk cId="4160295388" sldId="291"/>
        </pc:sldMkLst>
      </pc:sldChg>
      <pc:sldChg chg="del">
        <pc:chgData name="Md Kauser Ahmmed" userId="81e39d19-8d5c-4ffe-9a82-20799efac8e0" providerId="ADAL" clId="{99BA9A55-0D05-4F8A-964C-AAA6A1113B74}" dt="2021-01-22T17:47:08.799" v="12" actId="47"/>
        <pc:sldMkLst>
          <pc:docMk/>
          <pc:sldMk cId="1686372199" sldId="292"/>
        </pc:sldMkLst>
      </pc:sldChg>
      <pc:sldChg chg="del">
        <pc:chgData name="Md Kauser Ahmmed" userId="81e39d19-8d5c-4ffe-9a82-20799efac8e0" providerId="ADAL" clId="{99BA9A55-0D05-4F8A-964C-AAA6A1113B74}" dt="2021-01-22T17:47:08.799" v="12" actId="47"/>
        <pc:sldMkLst>
          <pc:docMk/>
          <pc:sldMk cId="675136312" sldId="293"/>
        </pc:sldMkLst>
      </pc:sldChg>
      <pc:sldChg chg="addSp delSp modSp mod">
        <pc:chgData name="Md Kauser Ahmmed" userId="81e39d19-8d5c-4ffe-9a82-20799efac8e0" providerId="ADAL" clId="{99BA9A55-0D05-4F8A-964C-AAA6A1113B74}" dt="2021-01-22T18:03:52.381" v="17" actId="26606"/>
        <pc:sldMkLst>
          <pc:docMk/>
          <pc:sldMk cId="2706077540" sldId="294"/>
        </pc:sldMkLst>
        <pc:spChg chg="del">
          <ac:chgData name="Md Kauser Ahmmed" userId="81e39d19-8d5c-4ffe-9a82-20799efac8e0" providerId="ADAL" clId="{99BA9A55-0D05-4F8A-964C-AAA6A1113B74}" dt="2021-01-22T18:03:52.381" v="17" actId="26606"/>
          <ac:spMkLst>
            <pc:docMk/>
            <pc:sldMk cId="2706077540" sldId="294"/>
            <ac:spMk id="10" creationId="{53F29798-D584-4792-9B62-3F5F5C36D619}"/>
          </ac:spMkLst>
        </pc:spChg>
        <pc:spChg chg="add">
          <ac:chgData name="Md Kauser Ahmmed" userId="81e39d19-8d5c-4ffe-9a82-20799efac8e0" providerId="ADAL" clId="{99BA9A55-0D05-4F8A-964C-AAA6A1113B74}" dt="2021-01-22T18:03:52.381" v="17" actId="26606"/>
          <ac:spMkLst>
            <pc:docMk/>
            <pc:sldMk cId="2706077540" sldId="294"/>
            <ac:spMk id="15" creationId="{53F29798-D584-4792-9B62-3F5F5C36D619}"/>
          </ac:spMkLst>
        </pc:spChg>
        <pc:picChg chg="add mod">
          <ac:chgData name="Md Kauser Ahmmed" userId="81e39d19-8d5c-4ffe-9a82-20799efac8e0" providerId="ADAL" clId="{99BA9A55-0D05-4F8A-964C-AAA6A1113B74}" dt="2021-01-22T18:03:52.381" v="17" actId="26606"/>
          <ac:picMkLst>
            <pc:docMk/>
            <pc:sldMk cId="2706077540" sldId="294"/>
            <ac:picMk id="4" creationId="{F646978B-E024-483A-9232-6FCCF4809C0C}"/>
          </ac:picMkLst>
        </pc:picChg>
        <pc:picChg chg="del">
          <ac:chgData name="Md Kauser Ahmmed" userId="81e39d19-8d5c-4ffe-9a82-20799efac8e0" providerId="ADAL" clId="{99BA9A55-0D05-4F8A-964C-AAA6A1113B74}" dt="2021-01-22T18:03:17.177" v="13" actId="478"/>
          <ac:picMkLst>
            <pc:docMk/>
            <pc:sldMk cId="2706077540" sldId="294"/>
            <ac:picMk id="5" creationId="{4B0A2808-FBDE-4B81-ABD0-DF969D466F48}"/>
          </ac:picMkLst>
        </pc:picChg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4181624959" sldId="295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2092622795" sldId="296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418254397" sldId="297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2483931024" sldId="298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124394224" sldId="299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72126194" sldId="300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266561394" sldId="301"/>
        </pc:sldMkLst>
      </pc:sldChg>
      <pc:sldChg chg="del ord">
        <pc:chgData name="Md Kauser Ahmmed" userId="81e39d19-8d5c-4ffe-9a82-20799efac8e0" providerId="ADAL" clId="{99BA9A55-0D05-4F8A-964C-AAA6A1113B74}" dt="2021-01-22T18:25:44.168" v="562" actId="2696"/>
        <pc:sldMkLst>
          <pc:docMk/>
          <pc:sldMk cId="1685443532" sldId="302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2557498405" sldId="302"/>
        </pc:sldMkLst>
      </pc:sldChg>
      <pc:sldChg chg="del ord">
        <pc:chgData name="Md Kauser Ahmmed" userId="81e39d19-8d5c-4ffe-9a82-20799efac8e0" providerId="ADAL" clId="{99BA9A55-0D05-4F8A-964C-AAA6A1113B74}" dt="2021-01-22T18:25:44.168" v="562" actId="2696"/>
        <pc:sldMkLst>
          <pc:docMk/>
          <pc:sldMk cId="1132210515" sldId="303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2248192958" sldId="303"/>
        </pc:sldMkLst>
      </pc:sldChg>
      <pc:sldChg chg="addSp delSp modSp new mod setBg">
        <pc:chgData name="Md Kauser Ahmmed" userId="81e39d19-8d5c-4ffe-9a82-20799efac8e0" providerId="ADAL" clId="{99BA9A55-0D05-4F8A-964C-AAA6A1113B74}" dt="2021-01-22T18:17:04.675" v="66" actId="20577"/>
        <pc:sldMkLst>
          <pc:docMk/>
          <pc:sldMk cId="3757853394" sldId="304"/>
        </pc:sldMkLst>
        <pc:spChg chg="mod">
          <ac:chgData name="Md Kauser Ahmmed" userId="81e39d19-8d5c-4ffe-9a82-20799efac8e0" providerId="ADAL" clId="{99BA9A55-0D05-4F8A-964C-AAA6A1113B74}" dt="2021-01-22T18:17:04.675" v="66" actId="20577"/>
          <ac:spMkLst>
            <pc:docMk/>
            <pc:sldMk cId="3757853394" sldId="304"/>
            <ac:spMk id="2" creationId="{C87A91E3-C29D-4DDE-BB3A-4702FCC6AB6F}"/>
          </ac:spMkLst>
        </pc:spChg>
        <pc:spChg chg="del">
          <ac:chgData name="Md Kauser Ahmmed" userId="81e39d19-8d5c-4ffe-9a82-20799efac8e0" providerId="ADAL" clId="{99BA9A55-0D05-4F8A-964C-AAA6A1113B74}" dt="2021-01-22T18:16:40.532" v="62"/>
          <ac:spMkLst>
            <pc:docMk/>
            <pc:sldMk cId="3757853394" sldId="304"/>
            <ac:spMk id="3" creationId="{E43111ED-D712-4D17-91F5-F1912C9F96D8}"/>
          </ac:spMkLst>
        </pc:spChg>
        <pc:spChg chg="add">
          <ac:chgData name="Md Kauser Ahmmed" userId="81e39d19-8d5c-4ffe-9a82-20799efac8e0" providerId="ADAL" clId="{99BA9A55-0D05-4F8A-964C-AAA6A1113B74}" dt="2021-01-22T18:16:45.121" v="63" actId="26606"/>
          <ac:spMkLst>
            <pc:docMk/>
            <pc:sldMk cId="3757853394" sldId="304"/>
            <ac:spMk id="9" creationId="{53F29798-D584-4792-9B62-3F5F5C36D619}"/>
          </ac:spMkLst>
        </pc:spChg>
        <pc:graphicFrameChg chg="add mod modGraphic">
          <ac:chgData name="Md Kauser Ahmmed" userId="81e39d19-8d5c-4ffe-9a82-20799efac8e0" providerId="ADAL" clId="{99BA9A55-0D05-4F8A-964C-AAA6A1113B74}" dt="2021-01-22T18:16:45.121" v="63" actId="26606"/>
          <ac:graphicFrameMkLst>
            <pc:docMk/>
            <pc:sldMk cId="3757853394" sldId="304"/>
            <ac:graphicFrameMk id="4" creationId="{18498EFA-7641-4346-94D7-1D7306C91073}"/>
          </ac:graphicFrameMkLst>
        </pc:graphicFrameChg>
      </pc:sldChg>
      <pc:sldChg chg="modSp new mod">
        <pc:chgData name="Md Kauser Ahmmed" userId="81e39d19-8d5c-4ffe-9a82-20799efac8e0" providerId="ADAL" clId="{99BA9A55-0D05-4F8A-964C-AAA6A1113B74}" dt="2021-01-22T18:18:27.321" v="231" actId="20577"/>
        <pc:sldMkLst>
          <pc:docMk/>
          <pc:sldMk cId="4123713712" sldId="305"/>
        </pc:sldMkLst>
        <pc:spChg chg="mod">
          <ac:chgData name="Md Kauser Ahmmed" userId="81e39d19-8d5c-4ffe-9a82-20799efac8e0" providerId="ADAL" clId="{99BA9A55-0D05-4F8A-964C-AAA6A1113B74}" dt="2021-01-22T18:17:29.120" v="74" actId="20577"/>
          <ac:spMkLst>
            <pc:docMk/>
            <pc:sldMk cId="4123713712" sldId="305"/>
            <ac:spMk id="2" creationId="{BDCD8F5E-B232-4AF9-969F-8CA35284ADF5}"/>
          </ac:spMkLst>
        </pc:spChg>
        <pc:spChg chg="mod">
          <ac:chgData name="Md Kauser Ahmmed" userId="81e39d19-8d5c-4ffe-9a82-20799efac8e0" providerId="ADAL" clId="{99BA9A55-0D05-4F8A-964C-AAA6A1113B74}" dt="2021-01-22T18:18:27.321" v="231" actId="20577"/>
          <ac:spMkLst>
            <pc:docMk/>
            <pc:sldMk cId="4123713712" sldId="305"/>
            <ac:spMk id="3" creationId="{536440B4-0F32-4E6F-879A-258FDDE8E431}"/>
          </ac:spMkLst>
        </pc:spChg>
      </pc:sldChg>
      <pc:sldChg chg="modSp new del mod">
        <pc:chgData name="Md Kauser Ahmmed" userId="81e39d19-8d5c-4ffe-9a82-20799efac8e0" providerId="ADAL" clId="{99BA9A55-0D05-4F8A-964C-AAA6A1113B74}" dt="2021-01-22T18:25:44.168" v="562" actId="2696"/>
        <pc:sldMkLst>
          <pc:docMk/>
          <pc:sldMk cId="1479971948" sldId="306"/>
        </pc:sldMkLst>
        <pc:spChg chg="mod">
          <ac:chgData name="Md Kauser Ahmmed" userId="81e39d19-8d5c-4ffe-9a82-20799efac8e0" providerId="ADAL" clId="{99BA9A55-0D05-4F8A-964C-AAA6A1113B74}" dt="2021-01-22T18:19:42.787" v="278" actId="20577"/>
          <ac:spMkLst>
            <pc:docMk/>
            <pc:sldMk cId="1479971948" sldId="306"/>
            <ac:spMk id="2" creationId="{87A3DDF4-68A3-4656-B4C6-35AABCE39BF2}"/>
          </ac:spMkLst>
        </pc:spChg>
        <pc:spChg chg="mod">
          <ac:chgData name="Md Kauser Ahmmed" userId="81e39d19-8d5c-4ffe-9a82-20799efac8e0" providerId="ADAL" clId="{99BA9A55-0D05-4F8A-964C-AAA6A1113B74}" dt="2021-01-22T18:25:08.515" v="561" actId="27636"/>
          <ac:spMkLst>
            <pc:docMk/>
            <pc:sldMk cId="1479971948" sldId="306"/>
            <ac:spMk id="3" creationId="{4CBE1B36-B50D-453E-BB43-2B53DC959B47}"/>
          </ac:spMkLst>
        </pc:spChg>
      </pc:sldChg>
      <pc:sldChg chg="add">
        <pc:chgData name="Md Kauser Ahmmed" userId="81e39d19-8d5c-4ffe-9a82-20799efac8e0" providerId="ADAL" clId="{99BA9A55-0D05-4F8A-964C-AAA6A1113B74}" dt="2021-01-22T18:26:07.076" v="565"/>
        <pc:sldMkLst>
          <pc:docMk/>
          <pc:sldMk cId="3621628250" sldId="306"/>
        </pc:sldMkLst>
      </pc:sldChg>
      <pc:sldChg chg="add del">
        <pc:chgData name="Md Kauser Ahmmed" userId="81e39d19-8d5c-4ffe-9a82-20799efac8e0" providerId="ADAL" clId="{99BA9A55-0D05-4F8A-964C-AAA6A1113B74}" dt="2021-01-22T18:25:56.181" v="564" actId="2696"/>
        <pc:sldMkLst>
          <pc:docMk/>
          <pc:sldMk cId="3941690161" sldId="306"/>
        </pc:sldMkLst>
      </pc:sldChg>
      <pc:sldChg chg="delSp modSp new mod">
        <pc:chgData name="Md Kauser Ahmmed" userId="81e39d19-8d5c-4ffe-9a82-20799efac8e0" providerId="ADAL" clId="{99BA9A55-0D05-4F8A-964C-AAA6A1113B74}" dt="2021-01-22T18:26:24.394" v="576" actId="122"/>
        <pc:sldMkLst>
          <pc:docMk/>
          <pc:sldMk cId="1501567427" sldId="307"/>
        </pc:sldMkLst>
        <pc:spChg chg="mod">
          <ac:chgData name="Md Kauser Ahmmed" userId="81e39d19-8d5c-4ffe-9a82-20799efac8e0" providerId="ADAL" clId="{99BA9A55-0D05-4F8A-964C-AAA6A1113B74}" dt="2021-01-22T18:26:24.394" v="576" actId="122"/>
          <ac:spMkLst>
            <pc:docMk/>
            <pc:sldMk cId="1501567427" sldId="307"/>
            <ac:spMk id="2" creationId="{05E65C47-119B-4FA4-B0F9-342984DAF3CC}"/>
          </ac:spMkLst>
        </pc:spChg>
        <pc:spChg chg="del">
          <ac:chgData name="Md Kauser Ahmmed" userId="81e39d19-8d5c-4ffe-9a82-20799efac8e0" providerId="ADAL" clId="{99BA9A55-0D05-4F8A-964C-AAA6A1113B74}" dt="2021-01-22T18:26:18.526" v="575" actId="478"/>
          <ac:spMkLst>
            <pc:docMk/>
            <pc:sldMk cId="1501567427" sldId="307"/>
            <ac:spMk id="3" creationId="{6A77162A-088E-447F-97CB-3FC45BB19578}"/>
          </ac:spMkLst>
        </pc:spChg>
      </pc:sldChg>
    </pc:docChg>
  </pc:docChgLst>
  <pc:docChgLst>
    <pc:chgData name="Md Kauser Ahmmed" userId="81e39d19-8d5c-4ffe-9a82-20799efac8e0" providerId="ADAL" clId="{493F2EBC-02EC-4170-8502-33D60480A14B}"/>
    <pc:docChg chg="undo custSel mod addSld delSld modSld sldOrd">
      <pc:chgData name="Md Kauser Ahmmed" userId="81e39d19-8d5c-4ffe-9a82-20799efac8e0" providerId="ADAL" clId="{493F2EBC-02EC-4170-8502-33D60480A14B}" dt="2021-01-22T17:44:34.640" v="1995" actId="20577"/>
      <pc:docMkLst>
        <pc:docMk/>
      </pc:docMkLst>
      <pc:sldChg chg="modSp add">
        <pc:chgData name="Md Kauser Ahmmed" userId="81e39d19-8d5c-4ffe-9a82-20799efac8e0" providerId="ADAL" clId="{493F2EBC-02EC-4170-8502-33D60480A14B}" dt="2021-01-15T15:57:41.678" v="43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493F2EBC-02EC-4170-8502-33D60480A14B}" dt="2021-01-15T15:57:32.674" v="18" actId="20577"/>
          <ac:spMkLst>
            <pc:docMk/>
            <pc:sldMk cId="2006097519" sldId="256"/>
            <ac:spMk id="2" creationId="{AEBDAA72-FF48-42CF-A6B6-C1C80010963F}"/>
          </ac:spMkLst>
        </pc:spChg>
        <pc:spChg chg="mod">
          <ac:chgData name="Md Kauser Ahmmed" userId="81e39d19-8d5c-4ffe-9a82-20799efac8e0" providerId="ADAL" clId="{493F2EBC-02EC-4170-8502-33D60480A14B}" dt="2021-01-15T15:57:41.678" v="43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add del">
        <pc:chgData name="Md Kauser Ahmmed" userId="81e39d19-8d5c-4ffe-9a82-20799efac8e0" providerId="ADAL" clId="{493F2EBC-02EC-4170-8502-33D60480A14B}" dt="2021-01-15T15:58:38.857" v="46" actId="2696"/>
        <pc:sldMkLst>
          <pc:docMk/>
          <pc:sldMk cId="2240536683" sldId="257"/>
        </pc:sldMkLst>
      </pc:sldChg>
      <pc:sldChg chg="modSp add">
        <pc:chgData name="Md Kauser Ahmmed" userId="81e39d19-8d5c-4ffe-9a82-20799efac8e0" providerId="ADAL" clId="{493F2EBC-02EC-4170-8502-33D60480A14B}" dt="2021-01-15T17:27:50.937" v="1193" actId="20577"/>
        <pc:sldMkLst>
          <pc:docMk/>
          <pc:sldMk cId="1493241202" sldId="289"/>
        </pc:sldMkLst>
        <pc:spChg chg="mod">
          <ac:chgData name="Md Kauser Ahmmed" userId="81e39d19-8d5c-4ffe-9a82-20799efac8e0" providerId="ADAL" clId="{493F2EBC-02EC-4170-8502-33D60480A14B}" dt="2021-01-15T17:27:50.937" v="1193" actId="20577"/>
          <ac:spMkLst>
            <pc:docMk/>
            <pc:sldMk cId="1493241202" sldId="289"/>
            <ac:spMk id="2" creationId="{2A32364B-E594-4014-AB37-6A6F82375CD6}"/>
          </ac:spMkLst>
        </pc:spChg>
        <pc:spChg chg="mod">
          <ac:chgData name="Md Kauser Ahmmed" userId="81e39d19-8d5c-4ffe-9a82-20799efac8e0" providerId="ADAL" clId="{493F2EBC-02EC-4170-8502-33D60480A14B}" dt="2021-01-15T16:50:50.708" v="1077" actId="20577"/>
          <ac:spMkLst>
            <pc:docMk/>
            <pc:sldMk cId="1493241202" sldId="289"/>
            <ac:spMk id="3" creationId="{FAF7EFD8-937E-4485-A5BE-D7EBC0477783}"/>
          </ac:spMkLst>
        </pc:spChg>
      </pc:sldChg>
      <pc:sldChg chg="addSp delSp modSp add modNotesTx">
        <pc:chgData name="Md Kauser Ahmmed" userId="81e39d19-8d5c-4ffe-9a82-20799efac8e0" providerId="ADAL" clId="{493F2EBC-02EC-4170-8502-33D60480A14B}" dt="2021-01-15T18:03:53.309" v="1606" actId="20577"/>
        <pc:sldMkLst>
          <pc:docMk/>
          <pc:sldMk cId="3625187802" sldId="290"/>
        </pc:sldMkLst>
        <pc:spChg chg="mod">
          <ac:chgData name="Md Kauser Ahmmed" userId="81e39d19-8d5c-4ffe-9a82-20799efac8e0" providerId="ADAL" clId="{493F2EBC-02EC-4170-8502-33D60480A14B}" dt="2021-01-15T18:03:53.309" v="1606" actId="20577"/>
          <ac:spMkLst>
            <pc:docMk/>
            <pc:sldMk cId="3625187802" sldId="290"/>
            <ac:spMk id="3" creationId="{64F80B61-502D-47EC-86FD-28DA3D65A610}"/>
          </ac:spMkLst>
        </pc:spChg>
        <pc:spChg chg="mod">
          <ac:chgData name="Md Kauser Ahmmed" userId="81e39d19-8d5c-4ffe-9a82-20799efac8e0" providerId="ADAL" clId="{493F2EBC-02EC-4170-8502-33D60480A14B}" dt="2021-01-15T16:15:03.228" v="491" actId="20577"/>
          <ac:spMkLst>
            <pc:docMk/>
            <pc:sldMk cId="3625187802" sldId="290"/>
            <ac:spMk id="4" creationId="{6AEC439A-3C5B-4863-9155-034116FD58FC}"/>
          </ac:spMkLst>
        </pc:spChg>
        <pc:spChg chg="add del">
          <ac:chgData name="Md Kauser Ahmmed" userId="81e39d19-8d5c-4ffe-9a82-20799efac8e0" providerId="ADAL" clId="{493F2EBC-02EC-4170-8502-33D60480A14B}" dt="2021-01-15T16:15:14.755" v="494"/>
          <ac:spMkLst>
            <pc:docMk/>
            <pc:sldMk cId="3625187802" sldId="290"/>
            <ac:spMk id="5" creationId="{BCA39098-39BA-4641-B602-64D0522B7EEF}"/>
          </ac:spMkLst>
        </pc:spChg>
      </pc:sldChg>
      <pc:sldChg chg="add del">
        <pc:chgData name="Md Kauser Ahmmed" userId="81e39d19-8d5c-4ffe-9a82-20799efac8e0" providerId="ADAL" clId="{493F2EBC-02EC-4170-8502-33D60480A14B}" dt="2021-01-15T16:15:11.393" v="492" actId="2696"/>
        <pc:sldMkLst>
          <pc:docMk/>
          <pc:sldMk cId="3212494215" sldId="291"/>
        </pc:sldMkLst>
      </pc:sldChg>
      <pc:sldChg chg="addSp delSp modSp add">
        <pc:chgData name="Md Kauser Ahmmed" userId="81e39d19-8d5c-4ffe-9a82-20799efac8e0" providerId="ADAL" clId="{493F2EBC-02EC-4170-8502-33D60480A14B}" dt="2021-01-15T18:03:50.957" v="1605" actId="20577"/>
        <pc:sldMkLst>
          <pc:docMk/>
          <pc:sldMk cId="4160295388" sldId="291"/>
        </pc:sldMkLst>
        <pc:spChg chg="del mod">
          <ac:chgData name="Md Kauser Ahmmed" userId="81e39d19-8d5c-4ffe-9a82-20799efac8e0" providerId="ADAL" clId="{493F2EBC-02EC-4170-8502-33D60480A14B}" dt="2021-01-15T16:48:50.534" v="1040" actId="478"/>
          <ac:spMkLst>
            <pc:docMk/>
            <pc:sldMk cId="4160295388" sldId="291"/>
            <ac:spMk id="3" creationId="{64F80B61-502D-47EC-86FD-28DA3D65A610}"/>
          </ac:spMkLst>
        </pc:spChg>
        <pc:spChg chg="mod">
          <ac:chgData name="Md Kauser Ahmmed" userId="81e39d19-8d5c-4ffe-9a82-20799efac8e0" providerId="ADAL" clId="{493F2EBC-02EC-4170-8502-33D60480A14B}" dt="2021-01-15T16:15:27.042" v="503" actId="20577"/>
          <ac:spMkLst>
            <pc:docMk/>
            <pc:sldMk cId="4160295388" sldId="291"/>
            <ac:spMk id="4" creationId="{6AEC439A-3C5B-4863-9155-034116FD58FC}"/>
          </ac:spMkLst>
        </pc:spChg>
        <pc:spChg chg="add del mod">
          <ac:chgData name="Md Kauser Ahmmed" userId="81e39d19-8d5c-4ffe-9a82-20799efac8e0" providerId="ADAL" clId="{493F2EBC-02EC-4170-8502-33D60480A14B}" dt="2021-01-15T16:48:53.673" v="1041" actId="478"/>
          <ac:spMkLst>
            <pc:docMk/>
            <pc:sldMk cId="4160295388" sldId="291"/>
            <ac:spMk id="5" creationId="{372D9376-7D96-436B-9E41-57950CE9D72D}"/>
          </ac:spMkLst>
        </pc:spChg>
        <pc:spChg chg="add mod">
          <ac:chgData name="Md Kauser Ahmmed" userId="81e39d19-8d5c-4ffe-9a82-20799efac8e0" providerId="ADAL" clId="{493F2EBC-02EC-4170-8502-33D60480A14B}" dt="2021-01-15T18:03:50.957" v="1605" actId="20577"/>
          <ac:spMkLst>
            <pc:docMk/>
            <pc:sldMk cId="4160295388" sldId="291"/>
            <ac:spMk id="6" creationId="{B9F24D49-A6BF-42DD-AB82-41C553DBB037}"/>
          </ac:spMkLst>
        </pc:spChg>
      </pc:sldChg>
      <pc:sldChg chg="modSp add ord">
        <pc:chgData name="Md Kauser Ahmmed" userId="81e39d19-8d5c-4ffe-9a82-20799efac8e0" providerId="ADAL" clId="{493F2EBC-02EC-4170-8502-33D60480A14B}" dt="2021-01-15T17:40:33.307" v="1194"/>
        <pc:sldMkLst>
          <pc:docMk/>
          <pc:sldMk cId="1686372199" sldId="292"/>
        </pc:sldMkLst>
        <pc:spChg chg="mod">
          <ac:chgData name="Md Kauser Ahmmed" userId="81e39d19-8d5c-4ffe-9a82-20799efac8e0" providerId="ADAL" clId="{493F2EBC-02EC-4170-8502-33D60480A14B}" dt="2021-01-15T17:08:38.606" v="1162" actId="20577"/>
          <ac:spMkLst>
            <pc:docMk/>
            <pc:sldMk cId="1686372199" sldId="292"/>
            <ac:spMk id="2" creationId="{F569C05B-F406-4613-8012-1E0E756BA18C}"/>
          </ac:spMkLst>
        </pc:spChg>
        <pc:spChg chg="mod">
          <ac:chgData name="Md Kauser Ahmmed" userId="81e39d19-8d5c-4ffe-9a82-20799efac8e0" providerId="ADAL" clId="{493F2EBC-02EC-4170-8502-33D60480A14B}" dt="2021-01-15T16:38:33.002" v="828" actId="20577"/>
          <ac:spMkLst>
            <pc:docMk/>
            <pc:sldMk cId="1686372199" sldId="292"/>
            <ac:spMk id="3" creationId="{1ADF2921-7174-49C4-8F93-68E27B432AE2}"/>
          </ac:spMkLst>
        </pc:spChg>
      </pc:sldChg>
      <pc:sldChg chg="addSp delSp modSp add ord">
        <pc:chgData name="Md Kauser Ahmmed" userId="81e39d19-8d5c-4ffe-9a82-20799efac8e0" providerId="ADAL" clId="{493F2EBC-02EC-4170-8502-33D60480A14B}" dt="2021-01-15T17:40:33.307" v="1194"/>
        <pc:sldMkLst>
          <pc:docMk/>
          <pc:sldMk cId="675136312" sldId="293"/>
        </pc:sldMkLst>
        <pc:spChg chg="mod">
          <ac:chgData name="Md Kauser Ahmmed" userId="81e39d19-8d5c-4ffe-9a82-20799efac8e0" providerId="ADAL" clId="{493F2EBC-02EC-4170-8502-33D60480A14B}" dt="2021-01-15T16:39:20.775" v="878" actId="20577"/>
          <ac:spMkLst>
            <pc:docMk/>
            <pc:sldMk cId="675136312" sldId="293"/>
            <ac:spMk id="2" creationId="{738B26C2-4373-446B-8029-46FFEC6F3E56}"/>
          </ac:spMkLst>
        </pc:spChg>
        <pc:spChg chg="del">
          <ac:chgData name="Md Kauser Ahmmed" userId="81e39d19-8d5c-4ffe-9a82-20799efac8e0" providerId="ADAL" clId="{493F2EBC-02EC-4170-8502-33D60480A14B}" dt="2021-01-15T16:40:29.565" v="879" actId="478"/>
          <ac:spMkLst>
            <pc:docMk/>
            <pc:sldMk cId="675136312" sldId="293"/>
            <ac:spMk id="3" creationId="{406E90FC-D54E-4FF3-AE42-805EC0AE34DF}"/>
          </ac:spMkLst>
        </pc:spChg>
        <pc:spChg chg="add mod">
          <ac:chgData name="Md Kauser Ahmmed" userId="81e39d19-8d5c-4ffe-9a82-20799efac8e0" providerId="ADAL" clId="{493F2EBC-02EC-4170-8502-33D60480A14B}" dt="2021-01-15T16:44:51.304" v="968" actId="20577"/>
          <ac:spMkLst>
            <pc:docMk/>
            <pc:sldMk cId="675136312" sldId="293"/>
            <ac:spMk id="4" creationId="{36126143-832A-4E8D-B6DE-213C571768D7}"/>
          </ac:spMkLst>
        </pc:spChg>
      </pc:sldChg>
      <pc:sldChg chg="addSp delSp modSp add mod setBg modNotesTx">
        <pc:chgData name="Md Kauser Ahmmed" userId="81e39d19-8d5c-4ffe-9a82-20799efac8e0" providerId="ADAL" clId="{493F2EBC-02EC-4170-8502-33D60480A14B}" dt="2021-01-15T18:19:08.461" v="1818" actId="20577"/>
        <pc:sldMkLst>
          <pc:docMk/>
          <pc:sldMk cId="2706077540" sldId="294"/>
        </pc:sldMkLst>
        <pc:spChg chg="mod">
          <ac:chgData name="Md Kauser Ahmmed" userId="81e39d19-8d5c-4ffe-9a82-20799efac8e0" providerId="ADAL" clId="{493F2EBC-02EC-4170-8502-33D60480A14B}" dt="2021-01-15T17:27:26.883" v="1187" actId="26606"/>
          <ac:spMkLst>
            <pc:docMk/>
            <pc:sldMk cId="2706077540" sldId="294"/>
            <ac:spMk id="2" creationId="{67336AB1-F8D3-4CB3-A161-02F750F9D74B}"/>
          </ac:spMkLst>
        </pc:spChg>
        <pc:spChg chg="del">
          <ac:chgData name="Md Kauser Ahmmed" userId="81e39d19-8d5c-4ffe-9a82-20799efac8e0" providerId="ADAL" clId="{493F2EBC-02EC-4170-8502-33D60480A14B}" dt="2021-01-15T17:27:00.574" v="1179" actId="478"/>
          <ac:spMkLst>
            <pc:docMk/>
            <pc:sldMk cId="2706077540" sldId="294"/>
            <ac:spMk id="3" creationId="{1E8A3D68-0327-4534-960A-88BFA00FA542}"/>
          </ac:spMkLst>
        </pc:spChg>
        <pc:spChg chg="add">
          <ac:chgData name="Md Kauser Ahmmed" userId="81e39d19-8d5c-4ffe-9a82-20799efac8e0" providerId="ADAL" clId="{493F2EBC-02EC-4170-8502-33D60480A14B}" dt="2021-01-15T17:27:26.883" v="1187" actId="26606"/>
          <ac:spMkLst>
            <pc:docMk/>
            <pc:sldMk cId="2706077540" sldId="294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493F2EBC-02EC-4170-8502-33D60480A14B}" dt="2021-01-15T17:27:26.883" v="1187" actId="26606"/>
          <ac:picMkLst>
            <pc:docMk/>
            <pc:sldMk cId="2706077540" sldId="294"/>
            <ac:picMk id="5" creationId="{4B0A2808-FBDE-4B81-ABD0-DF969D466F48}"/>
          </ac:picMkLst>
        </pc:picChg>
      </pc:sldChg>
      <pc:sldChg chg="modSp add">
        <pc:chgData name="Md Kauser Ahmmed" userId="81e39d19-8d5c-4ffe-9a82-20799efac8e0" providerId="ADAL" clId="{493F2EBC-02EC-4170-8502-33D60480A14B}" dt="2021-01-15T17:50:54.303" v="1356" actId="20577"/>
        <pc:sldMkLst>
          <pc:docMk/>
          <pc:sldMk cId="4181624959" sldId="295"/>
        </pc:sldMkLst>
        <pc:spChg chg="mod">
          <ac:chgData name="Md Kauser Ahmmed" userId="81e39d19-8d5c-4ffe-9a82-20799efac8e0" providerId="ADAL" clId="{493F2EBC-02EC-4170-8502-33D60480A14B}" dt="2021-01-15T17:50:54.303" v="1356" actId="20577"/>
          <ac:spMkLst>
            <pc:docMk/>
            <pc:sldMk cId="4181624959" sldId="295"/>
            <ac:spMk id="3" creationId="{1ADF2921-7174-49C4-8F93-68E27B432AE2}"/>
          </ac:spMkLst>
        </pc:spChg>
      </pc:sldChg>
      <pc:sldChg chg="modSp add">
        <pc:chgData name="Md Kauser Ahmmed" userId="81e39d19-8d5c-4ffe-9a82-20799efac8e0" providerId="ADAL" clId="{493F2EBC-02EC-4170-8502-33D60480A14B}" dt="2021-01-15T17:55:19.197" v="1454" actId="20577"/>
        <pc:sldMkLst>
          <pc:docMk/>
          <pc:sldMk cId="2092622795" sldId="296"/>
        </pc:sldMkLst>
        <pc:spChg chg="mod">
          <ac:chgData name="Md Kauser Ahmmed" userId="81e39d19-8d5c-4ffe-9a82-20799efac8e0" providerId="ADAL" clId="{493F2EBC-02EC-4170-8502-33D60480A14B}" dt="2021-01-15T17:55:19.197" v="1454" actId="20577"/>
          <ac:spMkLst>
            <pc:docMk/>
            <pc:sldMk cId="2092622795" sldId="296"/>
            <ac:spMk id="4" creationId="{36126143-832A-4E8D-B6DE-213C571768D7}"/>
          </ac:spMkLst>
        </pc:spChg>
      </pc:sldChg>
      <pc:sldChg chg="delSp modSp add">
        <pc:chgData name="Md Kauser Ahmmed" userId="81e39d19-8d5c-4ffe-9a82-20799efac8e0" providerId="ADAL" clId="{493F2EBC-02EC-4170-8502-33D60480A14B}" dt="2021-01-15T17:48:19.475" v="1258" actId="122"/>
        <pc:sldMkLst>
          <pc:docMk/>
          <pc:sldMk cId="418254397" sldId="297"/>
        </pc:sldMkLst>
        <pc:spChg chg="mod">
          <ac:chgData name="Md Kauser Ahmmed" userId="81e39d19-8d5c-4ffe-9a82-20799efac8e0" providerId="ADAL" clId="{493F2EBC-02EC-4170-8502-33D60480A14B}" dt="2021-01-15T17:48:19.475" v="1258" actId="122"/>
          <ac:spMkLst>
            <pc:docMk/>
            <pc:sldMk cId="418254397" sldId="297"/>
            <ac:spMk id="2" creationId="{8378AEE8-C173-45AB-910C-AA017D072967}"/>
          </ac:spMkLst>
        </pc:spChg>
        <pc:spChg chg="del">
          <ac:chgData name="Md Kauser Ahmmed" userId="81e39d19-8d5c-4ffe-9a82-20799efac8e0" providerId="ADAL" clId="{493F2EBC-02EC-4170-8502-33D60480A14B}" dt="2021-01-15T17:48:11.693" v="1217" actId="478"/>
          <ac:spMkLst>
            <pc:docMk/>
            <pc:sldMk cId="418254397" sldId="297"/>
            <ac:spMk id="3" creationId="{C2D02DB4-CA8C-452B-816A-F7193C4C4112}"/>
          </ac:spMkLst>
        </pc:spChg>
      </pc:sldChg>
      <pc:sldChg chg="modSp add">
        <pc:chgData name="Md Kauser Ahmmed" userId="81e39d19-8d5c-4ffe-9a82-20799efac8e0" providerId="ADAL" clId="{493F2EBC-02EC-4170-8502-33D60480A14B}" dt="2021-01-15T17:57:25.400" v="1489" actId="20577"/>
        <pc:sldMkLst>
          <pc:docMk/>
          <pc:sldMk cId="2483931024" sldId="298"/>
        </pc:sldMkLst>
        <pc:spChg chg="mod">
          <ac:chgData name="Md Kauser Ahmmed" userId="81e39d19-8d5c-4ffe-9a82-20799efac8e0" providerId="ADAL" clId="{493F2EBC-02EC-4170-8502-33D60480A14B}" dt="2021-01-15T17:57:25.400" v="1489" actId="20577"/>
          <ac:spMkLst>
            <pc:docMk/>
            <pc:sldMk cId="2483931024" sldId="298"/>
            <ac:spMk id="2" creationId="{2A32364B-E594-4014-AB37-6A6F82375CD6}"/>
          </ac:spMkLst>
        </pc:spChg>
        <pc:spChg chg="mod">
          <ac:chgData name="Md Kauser Ahmmed" userId="81e39d19-8d5c-4ffe-9a82-20799efac8e0" providerId="ADAL" clId="{493F2EBC-02EC-4170-8502-33D60480A14B}" dt="2021-01-15T17:57:14.701" v="1479" actId="20577"/>
          <ac:spMkLst>
            <pc:docMk/>
            <pc:sldMk cId="2483931024" sldId="298"/>
            <ac:spMk id="3" creationId="{FAF7EFD8-937E-4485-A5BE-D7EBC0477783}"/>
          </ac:spMkLst>
        </pc:spChg>
      </pc:sldChg>
      <pc:sldChg chg="modSp add">
        <pc:chgData name="Md Kauser Ahmmed" userId="81e39d19-8d5c-4ffe-9a82-20799efac8e0" providerId="ADAL" clId="{493F2EBC-02EC-4170-8502-33D60480A14B}" dt="2021-01-15T18:04:41.506" v="1623" actId="20577"/>
        <pc:sldMkLst>
          <pc:docMk/>
          <pc:sldMk cId="124394224" sldId="299"/>
        </pc:sldMkLst>
        <pc:spChg chg="mod">
          <ac:chgData name="Md Kauser Ahmmed" userId="81e39d19-8d5c-4ffe-9a82-20799efac8e0" providerId="ADAL" clId="{493F2EBC-02EC-4170-8502-33D60480A14B}" dt="2021-01-15T18:04:41.506" v="1623" actId="20577"/>
          <ac:spMkLst>
            <pc:docMk/>
            <pc:sldMk cId="124394224" sldId="299"/>
            <ac:spMk id="3" creationId="{64F80B61-502D-47EC-86FD-28DA3D65A610}"/>
          </ac:spMkLst>
        </pc:spChg>
      </pc:sldChg>
      <pc:sldChg chg="modSp add">
        <pc:chgData name="Md Kauser Ahmmed" userId="81e39d19-8d5c-4ffe-9a82-20799efac8e0" providerId="ADAL" clId="{493F2EBC-02EC-4170-8502-33D60480A14B}" dt="2021-01-15T18:06:10.474" v="1642" actId="20577"/>
        <pc:sldMkLst>
          <pc:docMk/>
          <pc:sldMk cId="72126194" sldId="300"/>
        </pc:sldMkLst>
        <pc:spChg chg="mod">
          <ac:chgData name="Md Kauser Ahmmed" userId="81e39d19-8d5c-4ffe-9a82-20799efac8e0" providerId="ADAL" clId="{493F2EBC-02EC-4170-8502-33D60480A14B}" dt="2021-01-15T18:06:10.474" v="1642" actId="20577"/>
          <ac:spMkLst>
            <pc:docMk/>
            <pc:sldMk cId="72126194" sldId="300"/>
            <ac:spMk id="3" creationId="{64F80B61-502D-47EC-86FD-28DA3D65A610}"/>
          </ac:spMkLst>
        </pc:spChg>
      </pc:sldChg>
      <pc:sldChg chg="add del">
        <pc:chgData name="Md Kauser Ahmmed" userId="81e39d19-8d5c-4ffe-9a82-20799efac8e0" providerId="ADAL" clId="{493F2EBC-02EC-4170-8502-33D60480A14B}" dt="2021-01-15T18:05:15.614" v="1624" actId="2696"/>
        <pc:sldMkLst>
          <pc:docMk/>
          <pc:sldMk cId="1402649591" sldId="300"/>
        </pc:sldMkLst>
      </pc:sldChg>
      <pc:sldChg chg="addSp delSp modSp add mod setBg delDesignElem modNotesTx">
        <pc:chgData name="Md Kauser Ahmmed" userId="81e39d19-8d5c-4ffe-9a82-20799efac8e0" providerId="ADAL" clId="{493F2EBC-02EC-4170-8502-33D60480A14B}" dt="2021-01-15T18:18:21.451" v="1741" actId="20577"/>
        <pc:sldMkLst>
          <pc:docMk/>
          <pc:sldMk cId="266561394" sldId="301"/>
        </pc:sldMkLst>
        <pc:spChg chg="mod">
          <ac:chgData name="Md Kauser Ahmmed" userId="81e39d19-8d5c-4ffe-9a82-20799efac8e0" providerId="ADAL" clId="{493F2EBC-02EC-4170-8502-33D60480A14B}" dt="2021-01-15T18:17:24.904" v="1661" actId="20577"/>
          <ac:spMkLst>
            <pc:docMk/>
            <pc:sldMk cId="266561394" sldId="301"/>
            <ac:spMk id="2" creationId="{67336AB1-F8D3-4CB3-A161-02F750F9D74B}"/>
          </ac:spMkLst>
        </pc:spChg>
        <pc:spChg chg="add">
          <ac:chgData name="Md Kauser Ahmmed" userId="81e39d19-8d5c-4ffe-9a82-20799efac8e0" providerId="ADAL" clId="{493F2EBC-02EC-4170-8502-33D60480A14B}" dt="2021-01-15T18:17:18.786" v="1651" actId="26606"/>
          <ac:spMkLst>
            <pc:docMk/>
            <pc:sldMk cId="266561394" sldId="301"/>
            <ac:spMk id="9" creationId="{53F29798-D584-4792-9B62-3F5F5C36D619}"/>
          </ac:spMkLst>
        </pc:spChg>
        <pc:spChg chg="del">
          <ac:chgData name="Md Kauser Ahmmed" userId="81e39d19-8d5c-4ffe-9a82-20799efac8e0" providerId="ADAL" clId="{493F2EBC-02EC-4170-8502-33D60480A14B}" dt="2021-01-15T18:17:05.662" v="1646"/>
          <ac:spMkLst>
            <pc:docMk/>
            <pc:sldMk cId="266561394" sldId="301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493F2EBC-02EC-4170-8502-33D60480A14B}" dt="2021-01-15T18:17:18.786" v="1651" actId="26606"/>
          <ac:picMkLst>
            <pc:docMk/>
            <pc:sldMk cId="266561394" sldId="301"/>
            <ac:picMk id="4" creationId="{B63F8C53-D1B5-4C8F-9B99-8D3DF3E0464F}"/>
          </ac:picMkLst>
        </pc:picChg>
        <pc:picChg chg="del">
          <ac:chgData name="Md Kauser Ahmmed" userId="81e39d19-8d5c-4ffe-9a82-20799efac8e0" providerId="ADAL" clId="{493F2EBC-02EC-4170-8502-33D60480A14B}" dt="2021-01-15T18:17:09.326" v="1647" actId="478"/>
          <ac:picMkLst>
            <pc:docMk/>
            <pc:sldMk cId="266561394" sldId="301"/>
            <ac:picMk id="5" creationId="{4B0A2808-FBDE-4B81-ABD0-DF969D466F48}"/>
          </ac:picMkLst>
        </pc:picChg>
      </pc:sldChg>
      <pc:sldChg chg="add del">
        <pc:chgData name="Md Kauser Ahmmed" userId="81e39d19-8d5c-4ffe-9a82-20799efac8e0" providerId="ADAL" clId="{493F2EBC-02EC-4170-8502-33D60480A14B}" dt="2021-01-15T18:17:03.096" v="1644" actId="2696"/>
        <pc:sldMkLst>
          <pc:docMk/>
          <pc:sldMk cId="3922705545" sldId="301"/>
        </pc:sldMkLst>
      </pc:sldChg>
      <pc:sldChg chg="modSp add mod">
        <pc:chgData name="Md Kauser Ahmmed" userId="81e39d19-8d5c-4ffe-9a82-20799efac8e0" providerId="ADAL" clId="{493F2EBC-02EC-4170-8502-33D60480A14B}" dt="2021-01-22T17:40:59.021" v="1909" actId="20577"/>
        <pc:sldMkLst>
          <pc:docMk/>
          <pc:sldMk cId="1685443532" sldId="302"/>
        </pc:sldMkLst>
        <pc:spChg chg="mod">
          <ac:chgData name="Md Kauser Ahmmed" userId="81e39d19-8d5c-4ffe-9a82-20799efac8e0" providerId="ADAL" clId="{493F2EBC-02EC-4170-8502-33D60480A14B}" dt="2021-01-22T17:36:51.683" v="1851" actId="20577"/>
          <ac:spMkLst>
            <pc:docMk/>
            <pc:sldMk cId="1685443532" sldId="302"/>
            <ac:spMk id="2" creationId="{738B26C2-4373-446B-8029-46FFEC6F3E56}"/>
          </ac:spMkLst>
        </pc:spChg>
        <pc:spChg chg="mod">
          <ac:chgData name="Md Kauser Ahmmed" userId="81e39d19-8d5c-4ffe-9a82-20799efac8e0" providerId="ADAL" clId="{493F2EBC-02EC-4170-8502-33D60480A14B}" dt="2021-01-22T17:40:59.021" v="1909" actId="20577"/>
          <ac:spMkLst>
            <pc:docMk/>
            <pc:sldMk cId="1685443532" sldId="302"/>
            <ac:spMk id="4" creationId="{36126143-832A-4E8D-B6DE-213C571768D7}"/>
          </ac:spMkLst>
        </pc:spChg>
      </pc:sldChg>
      <pc:sldChg chg="modSp add mod">
        <pc:chgData name="Md Kauser Ahmmed" userId="81e39d19-8d5c-4ffe-9a82-20799efac8e0" providerId="ADAL" clId="{493F2EBC-02EC-4170-8502-33D60480A14B}" dt="2021-01-22T17:44:34.640" v="1995" actId="20577"/>
        <pc:sldMkLst>
          <pc:docMk/>
          <pc:sldMk cId="1132210515" sldId="303"/>
        </pc:sldMkLst>
        <pc:spChg chg="mod">
          <ac:chgData name="Md Kauser Ahmmed" userId="81e39d19-8d5c-4ffe-9a82-20799efac8e0" providerId="ADAL" clId="{493F2EBC-02EC-4170-8502-33D60480A14B}" dt="2021-01-22T17:41:21.777" v="1921" actId="20577"/>
          <ac:spMkLst>
            <pc:docMk/>
            <pc:sldMk cId="1132210515" sldId="303"/>
            <ac:spMk id="2" creationId="{738B26C2-4373-446B-8029-46FFEC6F3E56}"/>
          </ac:spMkLst>
        </pc:spChg>
        <pc:spChg chg="mod">
          <ac:chgData name="Md Kauser Ahmmed" userId="81e39d19-8d5c-4ffe-9a82-20799efac8e0" providerId="ADAL" clId="{493F2EBC-02EC-4170-8502-33D60480A14B}" dt="2021-01-22T17:44:34.640" v="1995" actId="20577"/>
          <ac:spMkLst>
            <pc:docMk/>
            <pc:sldMk cId="1132210515" sldId="303"/>
            <ac:spMk id="4" creationId="{36126143-832A-4E8D-B6DE-213C571768D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0192-C7DD-47F9-8DC1-FEA2C2C7BB47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37CF6-1C2A-4ECC-807D-600D4C33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90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Difference between sequential read and non-sequential read is </a:t>
            </a:r>
            <a:r>
              <a:rPr lang="en-US"/>
              <a:t>11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37CF6-1C2A-4ECC-807D-600D4C33B2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23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37CF6-1C2A-4ECC-807D-600D4C33B2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31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https://stackoverflow.com/questions/21369381/measuring-cache-latencies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10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https://software.intel.com/content/www/us/en/develop/articles/intel-xeon-phi-core-micro-architecture.html#:~:text=The%20Intel%20Xeon%20Phi%20core,64%2Dbit%20integer%20vector%20instructions.</a:t>
            </a:r>
          </a:p>
          <a:p>
            <a:endParaRPr lang="en-US" dirty="0"/>
          </a:p>
          <a:p>
            <a:r>
              <a:rPr lang="en-US" dirty="0"/>
              <a:t>5. https://www.nersc.gov/assets/Uploads/Using-KNL-Processors-Feb2019.pdf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49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https://software.intel.com/content/www/us/en/develop/articles/intel-xeon-phi-core-micro-architecture.html#:~:text=The%20Intel%20Xeon%20Phi%20core,64%2Dbit%20integer%20vector%20instructions.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2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9444-6E1E-41E3-B2EB-8FCA4BE0A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1700D-42F2-4644-BA6B-B2375B96E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7FC14-9CE1-4A22-81A0-22E47B77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CFB45-B1F0-40DC-9A20-9DD893D1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B63AC-ACB7-4241-99B0-21F50D23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8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0E5F-F5C0-4275-9312-02709498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C23CB-519E-4D7B-9785-AE42E8535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F0D4D-D5F7-454B-93B9-1C1FF349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7A6B5-B03E-4A0D-AAB1-5B40A79A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829EB-CD73-4432-BC0F-F276EB88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8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712B4-EC2C-4184-A0AB-786513B08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76BA2-4840-4FF2-9690-8E452BABC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892AE-B82C-46C1-8E15-3DFB6D33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963C-D4F5-45F8-9000-930BF823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26AE6-BC64-4860-BCC0-7A2E8FBA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3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622F-8189-4BEB-BF26-4C0D1803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3ED64-8E84-459C-8253-69743779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04C7C-E560-49DF-B978-D3D5BDBB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2C1AA-C538-4B2F-9B40-EDE3F8AC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5D9D2-79F1-400A-BF52-EFDD5ACD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8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44A8-ACF1-4F43-803C-85B13F71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7E9A8-5081-453A-AA6D-E07F5387F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C2E2F-A925-4F0F-9721-08FD412F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E5F41-2FAE-40E3-86A1-FCDAC89D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A3F05-47A1-4B71-ACC1-C5D04BD2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1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2E26-6FDF-41E1-BD8D-378134F4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B0CA9-9D80-4756-B5C4-D27EAFE70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50E62-B154-4999-BEBE-88D402EF0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B3EAE-8F21-46FF-A725-E5B023C3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F59C-B073-480F-BB19-493FB5E4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1C0E0-94A6-4497-A0F3-19022F27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6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8D08-7AFB-4CD2-9507-F229BF2A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82B7E-8B83-4957-8B8B-058ADB46F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6980D-F744-4CC1-8DFD-0E11542CA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AE05E-5167-4030-9EF6-2E23ED882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2E936-7715-4938-A854-0DA47C3D4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D50E4-5C9C-4062-A4FB-7C9EFD7A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2006A-245B-437E-A7B9-A14AAFCC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4109E-491F-47FB-893A-543C38C4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0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594F-4DB9-47DC-AA0B-F138A75D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89486-DAFA-40E3-B1E4-90C799BD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63117-CFF7-4AE2-BEE0-D56359AA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63F8D-3372-4765-9ACD-F9926CF5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53039-C67D-4646-9A38-84D66077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79F1B-0223-4B29-A656-DB251688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B30BA-6EF6-44C6-8178-16082432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5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6D1A-6653-43CB-B207-893CC9ED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3581-83D4-4605-8253-7EB3B6712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A86FF-9770-4991-BE1A-4E34B95AE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18A41-C4DE-4C60-8601-438ECFB6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10B13-E910-42E5-A101-73D5BFBA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226E8-4116-40ED-A54D-1EA77459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BBC7-0559-4B89-B190-0EFE5D50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EE1BD-47FB-4AC5-86ED-905CE769D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CE17D-CB8F-439B-BCF4-D1C2D0106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25066-2338-436F-84D5-4297E217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85166-B493-493A-8178-1DA59F24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19FBF-D4D0-4388-9165-4F04C232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3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43540-29A8-4F93-8E83-83047CA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DDC80-29A1-4335-90B9-94D251E38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71049-53B5-4DA3-B09A-AF253DDB2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1463F-1832-4573-B289-A34C0459EE0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99D5-CEFB-411D-8BAB-114A8862C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F9115-5ED3-463B-9D93-DB334B5FE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9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AA72-FF48-42CF-A6B6-C1C800109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96019-1174-416E-99B9-9CF117EE3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22</a:t>
            </a:r>
            <a:r>
              <a:rPr lang="en-US" baseline="30000" dirty="0"/>
              <a:t>nd</a:t>
            </a:r>
            <a:r>
              <a:rPr lang="en-US" dirty="0"/>
              <a:t> January, 2021</a:t>
            </a:r>
          </a:p>
        </p:txBody>
      </p:sp>
    </p:spTree>
    <p:extLst>
      <p:ext uri="{BB962C8B-B14F-4D97-AF65-F5344CB8AC3E}">
        <p14:creationId xmlns:p14="http://schemas.microsoft.com/office/powerpoint/2010/main" val="2006097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26C2-4373-446B-8029-46FFEC6F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 Tree Access (map in </a:t>
            </a:r>
            <a:r>
              <a:rPr lang="en-US" dirty="0" err="1"/>
              <a:t>c++</a:t>
            </a:r>
            <a:r>
              <a:rPr lang="en-US" dirty="0"/>
              <a:t>) Before Cash Warmup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126143-832A-4E8D-B6DE-213C57176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600" dirty="0"/>
              <a:t>Time = 80.67 sec, total object (link) accesses = 351602917</a:t>
            </a:r>
          </a:p>
          <a:p>
            <a:endParaRPr lang="en-US" sz="2600" dirty="0"/>
          </a:p>
          <a:p>
            <a:r>
              <a:rPr lang="en-US" sz="2600" dirty="0"/>
              <a:t>Accesses per second = 351602917/80.67 = 4358533</a:t>
            </a:r>
          </a:p>
          <a:p>
            <a:endParaRPr lang="en-US" sz="2600" dirty="0"/>
          </a:p>
          <a:p>
            <a:r>
              <a:rPr lang="en-US" sz="2600" dirty="0"/>
              <a:t> Each link object 12 bytes</a:t>
            </a:r>
          </a:p>
          <a:p>
            <a:endParaRPr lang="en-US" sz="2600" dirty="0"/>
          </a:p>
          <a:p>
            <a:r>
              <a:rPr lang="en-US" sz="2600" dirty="0"/>
              <a:t>Therefore, Bytes accessed/read per second = 4358533 *12 = 52302396</a:t>
            </a:r>
          </a:p>
          <a:p>
            <a:endParaRPr lang="en-US" sz="2600" dirty="0"/>
          </a:p>
          <a:p>
            <a:r>
              <a:rPr lang="en-US" sz="2600" dirty="0"/>
              <a:t>I.e. 52302396 /10^6 = 52.30 MB/sec</a:t>
            </a:r>
          </a:p>
        </p:txBody>
      </p:sp>
    </p:spTree>
    <p:extLst>
      <p:ext uri="{BB962C8B-B14F-4D97-AF65-F5344CB8AC3E}">
        <p14:creationId xmlns:p14="http://schemas.microsoft.com/office/powerpoint/2010/main" val="2248192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26C2-4373-446B-8029-46FFEC6F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 Tree Access (map in </a:t>
            </a:r>
            <a:r>
              <a:rPr lang="en-US" dirty="0" err="1"/>
              <a:t>c++</a:t>
            </a:r>
            <a:r>
              <a:rPr lang="en-US" dirty="0"/>
              <a:t>) After Cash Warmup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126143-832A-4E8D-B6DE-213C57176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600" dirty="0"/>
              <a:t>Time = 77.62 sec, total object (link) accesses = 351602917</a:t>
            </a:r>
          </a:p>
          <a:p>
            <a:endParaRPr lang="en-US" sz="2600" dirty="0"/>
          </a:p>
          <a:p>
            <a:r>
              <a:rPr lang="en-US" sz="2600" dirty="0"/>
              <a:t>Accesses per second = 351602917/77.62 = 4529797</a:t>
            </a:r>
          </a:p>
          <a:p>
            <a:endParaRPr lang="en-US" sz="2600" dirty="0"/>
          </a:p>
          <a:p>
            <a:r>
              <a:rPr lang="en-US" sz="2600" dirty="0"/>
              <a:t> Each link object 12 bytes</a:t>
            </a:r>
          </a:p>
          <a:p>
            <a:endParaRPr lang="en-US" sz="2600" dirty="0"/>
          </a:p>
          <a:p>
            <a:r>
              <a:rPr lang="en-US" sz="2600" dirty="0"/>
              <a:t>Therefore, Bytes accessed/read per second = 4529797 *12 = 54357564</a:t>
            </a:r>
          </a:p>
          <a:p>
            <a:endParaRPr lang="en-US" sz="2600" dirty="0"/>
          </a:p>
          <a:p>
            <a:r>
              <a:rPr lang="en-US" sz="2600" dirty="0"/>
              <a:t>I.e. 54357564 /10^6 = 54.36 MB/sec</a:t>
            </a:r>
          </a:p>
        </p:txBody>
      </p:sp>
    </p:spTree>
    <p:extLst>
      <p:ext uri="{BB962C8B-B14F-4D97-AF65-F5344CB8AC3E}">
        <p14:creationId xmlns:p14="http://schemas.microsoft.com/office/powerpoint/2010/main" val="255749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8F5E-B232-4AF9-969F-8CA35284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440B4-0F32-4E6F-879A-258FDDE8E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Measuring performance before and after cache warmup</a:t>
            </a:r>
          </a:p>
          <a:p>
            <a:endParaRPr lang="en-US" dirty="0"/>
          </a:p>
          <a:p>
            <a:r>
              <a:rPr lang="en-US" dirty="0"/>
              <a:t>Measuring performance of Random Number Generator (RNG)</a:t>
            </a:r>
          </a:p>
        </p:txBody>
      </p:sp>
    </p:spTree>
    <p:extLst>
      <p:ext uri="{BB962C8B-B14F-4D97-AF65-F5344CB8AC3E}">
        <p14:creationId xmlns:p14="http://schemas.microsoft.com/office/powerpoint/2010/main" val="412371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36AB1-F8D3-4CB3-A161-02F750F9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 Plot (KNL)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646978B-E024-483A-9232-6FCCF4809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945" y="1845426"/>
            <a:ext cx="936905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7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A91E3-C29D-4DDE-BB3A-4702FCC6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Pre-Warmup and Post-Warmup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498EFA-7641-4346-94D7-1D7306C91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67161"/>
              </p:ext>
            </p:extLst>
          </p:nvPr>
        </p:nvGraphicFramePr>
        <p:xfrm>
          <a:off x="838200" y="2347493"/>
          <a:ext cx="10512549" cy="34461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0806">
                  <a:extLst>
                    <a:ext uri="{9D8B030D-6E8A-4147-A177-3AD203B41FA5}">
                      <a16:colId xmlns:a16="http://schemas.microsoft.com/office/drawing/2014/main" val="2104027374"/>
                    </a:ext>
                  </a:extLst>
                </a:gridCol>
                <a:gridCol w="2999874">
                  <a:extLst>
                    <a:ext uri="{9D8B030D-6E8A-4147-A177-3AD203B41FA5}">
                      <a16:colId xmlns:a16="http://schemas.microsoft.com/office/drawing/2014/main" val="1913308302"/>
                    </a:ext>
                  </a:extLst>
                </a:gridCol>
                <a:gridCol w="2999874">
                  <a:extLst>
                    <a:ext uri="{9D8B030D-6E8A-4147-A177-3AD203B41FA5}">
                      <a16:colId xmlns:a16="http://schemas.microsoft.com/office/drawing/2014/main" val="3413994283"/>
                    </a:ext>
                  </a:extLst>
                </a:gridCol>
                <a:gridCol w="2011995">
                  <a:extLst>
                    <a:ext uri="{9D8B030D-6E8A-4147-A177-3AD203B41FA5}">
                      <a16:colId xmlns:a16="http://schemas.microsoft.com/office/drawing/2014/main" val="1388902201"/>
                    </a:ext>
                  </a:extLst>
                </a:gridCol>
              </a:tblGrid>
              <a:tr h="12181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Network Name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Million Link Processed/second (</a:t>
                      </a:r>
                      <a:r>
                        <a:rPr lang="en-US" sz="2400" dirty="0" err="1">
                          <a:effectLst/>
                        </a:rPr>
                        <a:t>PreWarmup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Million Link Processed/second (</a:t>
                      </a:r>
                      <a:r>
                        <a:rPr lang="en-US" sz="2400" dirty="0" err="1">
                          <a:effectLst/>
                        </a:rPr>
                        <a:t>PostWarmup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% Increase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extLst>
                  <a:ext uri="{0D108BD9-81ED-4DB2-BD59-A6C34878D82A}">
                    <a16:rowId xmlns:a16="http://schemas.microsoft.com/office/drawing/2014/main" val="3800765445"/>
                  </a:ext>
                </a:extLst>
              </a:tr>
              <a:tr h="4456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DBLP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3.36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3.57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6.25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extLst>
                  <a:ext uri="{0D108BD9-81ED-4DB2-BD59-A6C34878D82A}">
                    <a16:rowId xmlns:a16="http://schemas.microsoft.com/office/drawing/2014/main" val="2493373756"/>
                  </a:ext>
                </a:extLst>
              </a:tr>
              <a:tr h="4456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Youtube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3.66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3.87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5.73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extLst>
                  <a:ext uri="{0D108BD9-81ED-4DB2-BD59-A6C34878D82A}">
                    <a16:rowId xmlns:a16="http://schemas.microsoft.com/office/drawing/2014/main" val="3652792043"/>
                  </a:ext>
                </a:extLst>
              </a:tr>
              <a:tr h="4456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Pokec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4.26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4.42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3.75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extLst>
                  <a:ext uri="{0D108BD9-81ED-4DB2-BD59-A6C34878D82A}">
                    <a16:rowId xmlns:a16="http://schemas.microsoft.com/office/drawing/2014/main" val="2786727592"/>
                  </a:ext>
                </a:extLst>
              </a:tr>
              <a:tr h="4456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Libjournal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4.07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4.25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4.4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extLst>
                  <a:ext uri="{0D108BD9-81ED-4DB2-BD59-A6C34878D82A}">
                    <a16:rowId xmlns:a16="http://schemas.microsoft.com/office/drawing/2014/main" val="698351510"/>
                  </a:ext>
                </a:extLst>
              </a:tr>
              <a:tr h="4456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Orkut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4.36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4.53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3.4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extLst>
                  <a:ext uri="{0D108BD9-81ED-4DB2-BD59-A6C34878D82A}">
                    <a16:rowId xmlns:a16="http://schemas.microsoft.com/office/drawing/2014/main" val="2767135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85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DDF4-68A3-4656-B4C6-35AABCE3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1B36-B50D-453E-BB43-2B53DC959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Time taken = 0.159, number generated = 1539932</a:t>
            </a:r>
          </a:p>
          <a:p>
            <a:endParaRPr lang="en-US" dirty="0"/>
          </a:p>
          <a:p>
            <a:r>
              <a:rPr lang="en-US" dirty="0"/>
              <a:t> RNG performance 1539932/0.159 = 9685106/sec = 9.685 million/sec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Note: The number generated is for one MPI process in 1 core in KNL node </a:t>
            </a:r>
          </a:p>
        </p:txBody>
      </p:sp>
    </p:spTree>
    <p:extLst>
      <p:ext uri="{BB962C8B-B14F-4D97-AF65-F5344CB8AC3E}">
        <p14:creationId xmlns:p14="http://schemas.microsoft.com/office/powerpoint/2010/main" val="362162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5C47-119B-4FA4-B0F9-342984DA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50156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364B-E594-4014-AB37-6A6F8237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for theoretical Peak (KNL)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EFD8-937E-4485-A5BE-D7EBC0477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Infinite L2 memory with latency (~ </a:t>
            </a:r>
            <a:r>
              <a:rPr lang="en-US" dirty="0">
                <a:solidFill>
                  <a:srgbClr val="C00000"/>
                </a:solidFill>
              </a:rPr>
              <a:t>115 cycles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Infinite MCDRAM memory with latency (~ </a:t>
            </a:r>
            <a:r>
              <a:rPr lang="en-US" dirty="0">
                <a:solidFill>
                  <a:srgbClr val="C00000"/>
                </a:solidFill>
              </a:rPr>
              <a:t>185 cycles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L1 cache, only L2 or lower level cache/memory exist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3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80B61-502D-47EC-86FD-28DA3D65A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Intel Xeon Phi core has 64 bytes/cycle L2 bandwidth [5]. Therefore,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1 floating point operation ~ 1 cache block (64 bytes) access/read operation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So, </a:t>
                </a:r>
                <a:r>
                  <a:rPr lang="en-US" dirty="0">
                    <a:solidFill>
                      <a:srgbClr val="C00000"/>
                    </a:solidFill>
                  </a:rPr>
                  <a:t>115 cycles</a:t>
                </a:r>
                <a:r>
                  <a:rPr lang="en-US" dirty="0"/>
                  <a:t> ~ 1 operation (query) /sec [2]</a:t>
                </a:r>
              </a:p>
              <a:p>
                <a:endParaRPr lang="en-US" dirty="0"/>
              </a:p>
              <a:p>
                <a:r>
                  <a:rPr lang="en-US" dirty="0"/>
                  <a:t>For an instantiation of Intel® Xeon Phi™ coprocessor single core, running at 1.4 GHz [2]</a:t>
                </a:r>
              </a:p>
              <a:p>
                <a:endParaRPr lang="en-US" dirty="0"/>
              </a:p>
              <a:p>
                <a:r>
                  <a:rPr lang="en-US" dirty="0"/>
                  <a:t>Megabytes/sec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115 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𝑐𝑦𝑐𝑙𝑒𝑠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den>
                    </m:f>
                  </m:oMath>
                </a14:m>
                <a:r>
                  <a:rPr lang="en-US" dirty="0"/>
                  <a:t> × 10^3 = 779.13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80B61-502D-47EC-86FD-28DA3D65A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50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AEC439A-3C5B-4863-9155-034116FD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Computation for theoretical Peak (L2)</a:t>
            </a:r>
          </a:p>
        </p:txBody>
      </p:sp>
    </p:spTree>
    <p:extLst>
      <p:ext uri="{BB962C8B-B14F-4D97-AF65-F5344CB8AC3E}">
        <p14:creationId xmlns:p14="http://schemas.microsoft.com/office/powerpoint/2010/main" val="378998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EC439A-3C5B-4863-9155-034116FD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Computation for theoretical Peak (MCDRAM)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9F24D49-A6BF-42DD-AB82-41C553DBB0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Intel Xeon Phi core has 64 bytes/cycle L2 bandwidth [5]. Therefore,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1 floating point operation ~ 1 cache block (64 bytes) access/read operation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So, </a:t>
                </a:r>
                <a:r>
                  <a:rPr lang="en-US" dirty="0">
                    <a:solidFill>
                      <a:srgbClr val="C00000"/>
                    </a:solidFill>
                  </a:rPr>
                  <a:t>185 cycles</a:t>
                </a:r>
                <a:r>
                  <a:rPr lang="en-US" dirty="0"/>
                  <a:t> ~ 1 operation (query) /sec [2]</a:t>
                </a:r>
              </a:p>
              <a:p>
                <a:endParaRPr lang="en-US" dirty="0"/>
              </a:p>
              <a:p>
                <a:r>
                  <a:rPr lang="en-US" dirty="0"/>
                  <a:t>For an instantiation of Intel® Xeon Phi™ coprocessor single core, running at 1.4 GHz [2]</a:t>
                </a:r>
              </a:p>
              <a:p>
                <a:endParaRPr lang="en-US" dirty="0"/>
              </a:p>
              <a:p>
                <a:r>
                  <a:rPr lang="en-US" dirty="0"/>
                  <a:t>Megabytes/sec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185 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𝑐𝑦𝑐𝑙𝑒𝑠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den>
                    </m:f>
                  </m:oMath>
                </a14:m>
                <a:r>
                  <a:rPr lang="en-US" dirty="0"/>
                  <a:t> × 10^3 = 484.32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9F24D49-A6BF-42DD-AB82-41C553DBB0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28" t="-350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07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593</Words>
  <Application>Microsoft Office PowerPoint</Application>
  <PresentationFormat>Widescreen</PresentationFormat>
  <Paragraphs>102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Weekly Meeting</vt:lpstr>
      <vt:lpstr>Outline</vt:lpstr>
      <vt:lpstr>Performance Plot (KNL)</vt:lpstr>
      <vt:lpstr>Pre-Warmup and Post-Warmup comparison</vt:lpstr>
      <vt:lpstr>Random Number Generation Performance</vt:lpstr>
      <vt:lpstr>Appendix</vt:lpstr>
      <vt:lpstr>Assumption for theoretical Peak (KNL)</vt:lpstr>
      <vt:lpstr>Computation for theoretical Peak (L2)</vt:lpstr>
      <vt:lpstr>Computation for theoretical Peak (MCDRAM)</vt:lpstr>
      <vt:lpstr>Rb Tree Access (map in c++) Before Cash Warmup</vt:lpstr>
      <vt:lpstr>Rb Tree Access (map in c++) After Cash Warmup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Md Kauser Ahmmed</dc:creator>
  <cp:lastModifiedBy>Md Kauser Ahmmed</cp:lastModifiedBy>
  <cp:revision>1</cp:revision>
  <dcterms:created xsi:type="dcterms:W3CDTF">2021-01-22T18:16:44Z</dcterms:created>
  <dcterms:modified xsi:type="dcterms:W3CDTF">2021-01-22T18:48:43Z</dcterms:modified>
</cp:coreProperties>
</file>