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05" r:id="rId3"/>
    <p:sldId id="314" r:id="rId4"/>
    <p:sldId id="315" r:id="rId5"/>
    <p:sldId id="316" r:id="rId6"/>
    <p:sldId id="317" r:id="rId7"/>
    <p:sldId id="318" r:id="rId8"/>
    <p:sldId id="307" r:id="rId9"/>
    <p:sldId id="308" r:id="rId10"/>
    <p:sldId id="309" r:id="rId11"/>
    <p:sldId id="310" r:id="rId12"/>
    <p:sldId id="311" r:id="rId13"/>
    <p:sldId id="313" r:id="rId14"/>
    <p:sldId id="312" r:id="rId15"/>
    <p:sldId id="289" r:id="rId16"/>
    <p:sldId id="290" r:id="rId17"/>
    <p:sldId id="291" r:id="rId18"/>
    <p:sldId id="303" r:id="rId19"/>
    <p:sldId id="30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54A87A-042F-4922-82FB-7BB22204AE77}" v="16" dt="2021-02-04T17:29:33.8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Kauser Ahmmed" userId="81e39d19-8d5c-4ffe-9a82-20799efac8e0" providerId="ADAL" clId="{2554A87A-042F-4922-82FB-7BB22204AE77}"/>
    <pc:docChg chg="undo custSel mod addSld delSld modSld sldOrd">
      <pc:chgData name="Md Kauser Ahmmed" userId="81e39d19-8d5c-4ffe-9a82-20799efac8e0" providerId="ADAL" clId="{2554A87A-042F-4922-82FB-7BB22204AE77}" dt="2021-02-04T17:29:38.955" v="913" actId="14100"/>
      <pc:docMkLst>
        <pc:docMk/>
      </pc:docMkLst>
      <pc:sldChg chg="modSp mod">
        <pc:chgData name="Md Kauser Ahmmed" userId="81e39d19-8d5c-4ffe-9a82-20799efac8e0" providerId="ADAL" clId="{2554A87A-042F-4922-82FB-7BB22204AE77}" dt="2021-02-04T16:39:18.419" v="15" actId="20577"/>
        <pc:sldMkLst>
          <pc:docMk/>
          <pc:sldMk cId="2006097519" sldId="256"/>
        </pc:sldMkLst>
        <pc:spChg chg="mod">
          <ac:chgData name="Md Kauser Ahmmed" userId="81e39d19-8d5c-4ffe-9a82-20799efac8e0" providerId="ADAL" clId="{2554A87A-042F-4922-82FB-7BB22204AE77}" dt="2021-02-04T16:39:18.419" v="15" actId="20577"/>
          <ac:spMkLst>
            <pc:docMk/>
            <pc:sldMk cId="2006097519" sldId="256"/>
            <ac:spMk id="3" creationId="{4A796019-1174-416E-99B9-9CF117EE3B6F}"/>
          </ac:spMkLst>
        </pc:spChg>
      </pc:sldChg>
      <pc:sldChg chg="addSp delSp modSp del mod">
        <pc:chgData name="Md Kauser Ahmmed" userId="81e39d19-8d5c-4ffe-9a82-20799efac8e0" providerId="ADAL" clId="{2554A87A-042F-4922-82FB-7BB22204AE77}" dt="2021-02-04T16:45:09.166" v="669" actId="47"/>
        <pc:sldMkLst>
          <pc:docMk/>
          <pc:sldMk cId="2706077540" sldId="294"/>
        </pc:sldMkLst>
        <pc:spChg chg="mod">
          <ac:chgData name="Md Kauser Ahmmed" userId="81e39d19-8d5c-4ffe-9a82-20799efac8e0" providerId="ADAL" clId="{2554A87A-042F-4922-82FB-7BB22204AE77}" dt="2021-02-04T16:43:24.688" v="556" actId="20577"/>
          <ac:spMkLst>
            <pc:docMk/>
            <pc:sldMk cId="2706077540" sldId="294"/>
            <ac:spMk id="2" creationId="{67336AB1-F8D3-4CB3-A161-02F750F9D74B}"/>
          </ac:spMkLst>
        </pc:spChg>
        <pc:spChg chg="add del mod">
          <ac:chgData name="Md Kauser Ahmmed" userId="81e39d19-8d5c-4ffe-9a82-20799efac8e0" providerId="ADAL" clId="{2554A87A-042F-4922-82FB-7BB22204AE77}" dt="2021-02-04T16:44:59.799" v="666" actId="21"/>
          <ac:spMkLst>
            <pc:docMk/>
            <pc:sldMk cId="2706077540" sldId="294"/>
            <ac:spMk id="5" creationId="{8BDE0A4E-4937-48FB-8AC6-5B9BA9967CEE}"/>
          </ac:spMkLst>
        </pc:spChg>
        <pc:graphicFrameChg chg="del">
          <ac:chgData name="Md Kauser Ahmmed" userId="81e39d19-8d5c-4ffe-9a82-20799efac8e0" providerId="ADAL" clId="{2554A87A-042F-4922-82FB-7BB22204AE77}" dt="2021-02-04T16:43:09.618" v="500" actId="478"/>
          <ac:graphicFrameMkLst>
            <pc:docMk/>
            <pc:sldMk cId="2706077540" sldId="294"/>
            <ac:graphicFrameMk id="3" creationId="{1431F11D-504D-4663-AADC-B78B5F811D45}"/>
          </ac:graphicFrameMkLst>
        </pc:graphicFrameChg>
      </pc:sldChg>
      <pc:sldChg chg="modSp del mod">
        <pc:chgData name="Md Kauser Ahmmed" userId="81e39d19-8d5c-4ffe-9a82-20799efac8e0" providerId="ADAL" clId="{2554A87A-042F-4922-82FB-7BB22204AE77}" dt="2021-02-04T16:47:28.596" v="804" actId="47"/>
        <pc:sldMkLst>
          <pc:docMk/>
          <pc:sldMk cId="3757853394" sldId="304"/>
        </pc:sldMkLst>
        <pc:spChg chg="mod">
          <ac:chgData name="Md Kauser Ahmmed" userId="81e39d19-8d5c-4ffe-9a82-20799efac8e0" providerId="ADAL" clId="{2554A87A-042F-4922-82FB-7BB22204AE77}" dt="2021-02-04T16:47:25.358" v="803" actId="6549"/>
          <ac:spMkLst>
            <pc:docMk/>
            <pc:sldMk cId="3757853394" sldId="304"/>
            <ac:spMk id="2" creationId="{C87A91E3-C29D-4DDE-BB3A-4702FCC6AB6F}"/>
          </ac:spMkLst>
        </pc:spChg>
      </pc:sldChg>
      <pc:sldChg chg="modSp mod">
        <pc:chgData name="Md Kauser Ahmmed" userId="81e39d19-8d5c-4ffe-9a82-20799efac8e0" providerId="ADAL" clId="{2554A87A-042F-4922-82FB-7BB22204AE77}" dt="2021-02-04T16:43:02.005" v="499"/>
        <pc:sldMkLst>
          <pc:docMk/>
          <pc:sldMk cId="4123713712" sldId="305"/>
        </pc:sldMkLst>
        <pc:spChg chg="mod">
          <ac:chgData name="Md Kauser Ahmmed" userId="81e39d19-8d5c-4ffe-9a82-20799efac8e0" providerId="ADAL" clId="{2554A87A-042F-4922-82FB-7BB22204AE77}" dt="2021-02-04T16:43:02.005" v="499"/>
          <ac:spMkLst>
            <pc:docMk/>
            <pc:sldMk cId="4123713712" sldId="305"/>
            <ac:spMk id="3" creationId="{536440B4-0F32-4E6F-879A-258FDDE8E431}"/>
          </ac:spMkLst>
        </pc:spChg>
      </pc:sldChg>
      <pc:sldChg chg="ord">
        <pc:chgData name="Md Kauser Ahmmed" userId="81e39d19-8d5c-4ffe-9a82-20799efac8e0" providerId="ADAL" clId="{2554A87A-042F-4922-82FB-7BB22204AE77}" dt="2021-02-04T17:27:13.865" v="834"/>
        <pc:sldMkLst>
          <pc:docMk/>
          <pc:sldMk cId="1501567427" sldId="307"/>
        </pc:sldMkLst>
      </pc:sldChg>
      <pc:sldChg chg="addSp delSp modSp new mod setBg">
        <pc:chgData name="Md Kauser Ahmmed" userId="81e39d19-8d5c-4ffe-9a82-20799efac8e0" providerId="ADAL" clId="{2554A87A-042F-4922-82FB-7BB22204AE77}" dt="2021-02-04T16:46:46.297" v="802" actId="20577"/>
        <pc:sldMkLst>
          <pc:docMk/>
          <pc:sldMk cId="255317006" sldId="314"/>
        </pc:sldMkLst>
        <pc:spChg chg="mod">
          <ac:chgData name="Md Kauser Ahmmed" userId="81e39d19-8d5c-4ffe-9a82-20799efac8e0" providerId="ADAL" clId="{2554A87A-042F-4922-82FB-7BB22204AE77}" dt="2021-02-04T16:45:16.392" v="670" actId="26606"/>
          <ac:spMkLst>
            <pc:docMk/>
            <pc:sldMk cId="255317006" sldId="314"/>
            <ac:spMk id="2" creationId="{73D19436-5776-4AA5-88FC-891FFBF5AC70}"/>
          </ac:spMkLst>
        </pc:spChg>
        <pc:spChg chg="add del">
          <ac:chgData name="Md Kauser Ahmmed" userId="81e39d19-8d5c-4ffe-9a82-20799efac8e0" providerId="ADAL" clId="{2554A87A-042F-4922-82FB-7BB22204AE77}" dt="2021-02-04T16:44:41.138" v="637"/>
          <ac:spMkLst>
            <pc:docMk/>
            <pc:sldMk cId="255317006" sldId="314"/>
            <ac:spMk id="3" creationId="{9E5618E2-E2A1-4A2F-BCE8-F0EF41C1BF40}"/>
          </ac:spMkLst>
        </pc:spChg>
        <pc:spChg chg="add mod">
          <ac:chgData name="Md Kauser Ahmmed" userId="81e39d19-8d5c-4ffe-9a82-20799efac8e0" providerId="ADAL" clId="{2554A87A-042F-4922-82FB-7BB22204AE77}" dt="2021-02-04T16:46:46.297" v="802" actId="20577"/>
          <ac:spMkLst>
            <pc:docMk/>
            <pc:sldMk cId="255317006" sldId="314"/>
            <ac:spMk id="5" creationId="{05C7F70A-C46A-4676-BAAB-86D3006CF301}"/>
          </ac:spMkLst>
        </pc:spChg>
        <pc:spChg chg="add">
          <ac:chgData name="Md Kauser Ahmmed" userId="81e39d19-8d5c-4ffe-9a82-20799efac8e0" providerId="ADAL" clId="{2554A87A-042F-4922-82FB-7BB22204AE77}" dt="2021-02-04T16:45:16.392" v="670" actId="26606"/>
          <ac:spMkLst>
            <pc:docMk/>
            <pc:sldMk cId="255317006" sldId="314"/>
            <ac:spMk id="10" creationId="{2550BE34-C2B8-49B8-8519-67A8CAD51AE9}"/>
          </ac:spMkLst>
        </pc:spChg>
        <pc:spChg chg="add">
          <ac:chgData name="Md Kauser Ahmmed" userId="81e39d19-8d5c-4ffe-9a82-20799efac8e0" providerId="ADAL" clId="{2554A87A-042F-4922-82FB-7BB22204AE77}" dt="2021-02-04T16:45:16.392" v="670" actId="26606"/>
          <ac:spMkLst>
            <pc:docMk/>
            <pc:sldMk cId="255317006" sldId="314"/>
            <ac:spMk id="12" creationId="{A7457DD9-5A45-400A-AB4B-4B4EDECA25F1}"/>
          </ac:spMkLst>
        </pc:spChg>
        <pc:spChg chg="add">
          <ac:chgData name="Md Kauser Ahmmed" userId="81e39d19-8d5c-4ffe-9a82-20799efac8e0" providerId="ADAL" clId="{2554A87A-042F-4922-82FB-7BB22204AE77}" dt="2021-02-04T16:45:16.392" v="670" actId="26606"/>
          <ac:spMkLst>
            <pc:docMk/>
            <pc:sldMk cId="255317006" sldId="314"/>
            <ac:spMk id="14" creationId="{441CF7D6-A660-431A-B0BB-140A0D5556B6}"/>
          </ac:spMkLst>
        </pc:spChg>
        <pc:spChg chg="add">
          <ac:chgData name="Md Kauser Ahmmed" userId="81e39d19-8d5c-4ffe-9a82-20799efac8e0" providerId="ADAL" clId="{2554A87A-042F-4922-82FB-7BB22204AE77}" dt="2021-02-04T16:45:16.392" v="670" actId="26606"/>
          <ac:spMkLst>
            <pc:docMk/>
            <pc:sldMk cId="255317006" sldId="314"/>
            <ac:spMk id="16" creationId="{0570A85B-3810-4F95-97B0-CBF4CCDB381C}"/>
          </ac:spMkLst>
        </pc:spChg>
        <pc:graphicFrameChg chg="add del mod ord modGraphic">
          <ac:chgData name="Md Kauser Ahmmed" userId="81e39d19-8d5c-4ffe-9a82-20799efac8e0" providerId="ADAL" clId="{2554A87A-042F-4922-82FB-7BB22204AE77}" dt="2021-02-04T16:45:49.964" v="676" actId="20577"/>
          <ac:graphicFrameMkLst>
            <pc:docMk/>
            <pc:sldMk cId="255317006" sldId="314"/>
            <ac:graphicFrameMk id="4" creationId="{5D5D1230-9164-41D6-9087-41B1464636D7}"/>
          </ac:graphicFrameMkLst>
        </pc:graphicFrameChg>
      </pc:sldChg>
      <pc:sldChg chg="addSp delSp modSp new mod setBg">
        <pc:chgData name="Md Kauser Ahmmed" userId="81e39d19-8d5c-4ffe-9a82-20799efac8e0" providerId="ADAL" clId="{2554A87A-042F-4922-82FB-7BB22204AE77}" dt="2021-02-04T17:28:05.848" v="848" actId="20577"/>
        <pc:sldMkLst>
          <pc:docMk/>
          <pc:sldMk cId="3331212066" sldId="315"/>
        </pc:sldMkLst>
        <pc:spChg chg="mod">
          <ac:chgData name="Md Kauser Ahmmed" userId="81e39d19-8d5c-4ffe-9a82-20799efac8e0" providerId="ADAL" clId="{2554A87A-042F-4922-82FB-7BB22204AE77}" dt="2021-02-04T17:28:05.848" v="848" actId="20577"/>
          <ac:spMkLst>
            <pc:docMk/>
            <pc:sldMk cId="3331212066" sldId="315"/>
            <ac:spMk id="2" creationId="{A571109B-DFB6-4FD1-82ED-97358A26F53E}"/>
          </ac:spMkLst>
        </pc:spChg>
        <pc:spChg chg="del">
          <ac:chgData name="Md Kauser Ahmmed" userId="81e39d19-8d5c-4ffe-9a82-20799efac8e0" providerId="ADAL" clId="{2554A87A-042F-4922-82FB-7BB22204AE77}" dt="2021-02-04T17:27:39.811" v="835" actId="931"/>
          <ac:spMkLst>
            <pc:docMk/>
            <pc:sldMk cId="3331212066" sldId="315"/>
            <ac:spMk id="3" creationId="{946C17F3-0273-40AB-98C3-C3B51CF073F9}"/>
          </ac:spMkLst>
        </pc:spChg>
        <pc:spChg chg="add del">
          <ac:chgData name="Md Kauser Ahmmed" userId="81e39d19-8d5c-4ffe-9a82-20799efac8e0" providerId="ADAL" clId="{2554A87A-042F-4922-82FB-7BB22204AE77}" dt="2021-02-04T17:27:52.409" v="838" actId="26606"/>
          <ac:spMkLst>
            <pc:docMk/>
            <pc:sldMk cId="3331212066" sldId="315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2554A87A-042F-4922-82FB-7BB22204AE77}" dt="2021-02-04T17:27:59.059" v="840" actId="14100"/>
          <ac:picMkLst>
            <pc:docMk/>
            <pc:sldMk cId="3331212066" sldId="315"/>
            <ac:picMk id="5" creationId="{6962211F-C0E4-4B7A-BD50-BF662EBDF40D}"/>
          </ac:picMkLst>
        </pc:picChg>
      </pc:sldChg>
      <pc:sldChg chg="addSp delSp modSp new mod">
        <pc:chgData name="Md Kauser Ahmmed" userId="81e39d19-8d5c-4ffe-9a82-20799efac8e0" providerId="ADAL" clId="{2554A87A-042F-4922-82FB-7BB22204AE77}" dt="2021-02-04T17:28:33.125" v="854" actId="14100"/>
        <pc:sldMkLst>
          <pc:docMk/>
          <pc:sldMk cId="3148879433" sldId="316"/>
        </pc:sldMkLst>
        <pc:spChg chg="mod">
          <ac:chgData name="Md Kauser Ahmmed" userId="81e39d19-8d5c-4ffe-9a82-20799efac8e0" providerId="ADAL" clId="{2554A87A-042F-4922-82FB-7BB22204AE77}" dt="2021-02-04T17:28:17.027" v="850"/>
          <ac:spMkLst>
            <pc:docMk/>
            <pc:sldMk cId="3148879433" sldId="316"/>
            <ac:spMk id="2" creationId="{295F40D3-0447-4ADD-943E-298608813476}"/>
          </ac:spMkLst>
        </pc:spChg>
        <pc:spChg chg="del">
          <ac:chgData name="Md Kauser Ahmmed" userId="81e39d19-8d5c-4ffe-9a82-20799efac8e0" providerId="ADAL" clId="{2554A87A-042F-4922-82FB-7BB22204AE77}" dt="2021-02-04T17:28:27.814" v="851" actId="931"/>
          <ac:spMkLst>
            <pc:docMk/>
            <pc:sldMk cId="3148879433" sldId="316"/>
            <ac:spMk id="3" creationId="{72A2A4D4-FDD8-42F9-A7A3-AD1CFEED6957}"/>
          </ac:spMkLst>
        </pc:spChg>
        <pc:picChg chg="add mod">
          <ac:chgData name="Md Kauser Ahmmed" userId="81e39d19-8d5c-4ffe-9a82-20799efac8e0" providerId="ADAL" clId="{2554A87A-042F-4922-82FB-7BB22204AE77}" dt="2021-02-04T17:28:33.125" v="854" actId="14100"/>
          <ac:picMkLst>
            <pc:docMk/>
            <pc:sldMk cId="3148879433" sldId="316"/>
            <ac:picMk id="5" creationId="{C5F8DA7F-00B7-4963-A1C8-23D4314534B0}"/>
          </ac:picMkLst>
        </pc:picChg>
      </pc:sldChg>
      <pc:sldChg chg="addSp delSp modSp new mod">
        <pc:chgData name="Md Kauser Ahmmed" userId="81e39d19-8d5c-4ffe-9a82-20799efac8e0" providerId="ADAL" clId="{2554A87A-042F-4922-82FB-7BB22204AE77}" dt="2021-02-04T17:29:13.843" v="907" actId="1076"/>
        <pc:sldMkLst>
          <pc:docMk/>
          <pc:sldMk cId="4286429979" sldId="317"/>
        </pc:sldMkLst>
        <pc:spChg chg="mod">
          <ac:chgData name="Md Kauser Ahmmed" userId="81e39d19-8d5c-4ffe-9a82-20799efac8e0" providerId="ADAL" clId="{2554A87A-042F-4922-82FB-7BB22204AE77}" dt="2021-02-04T17:28:55.096" v="902" actId="20577"/>
          <ac:spMkLst>
            <pc:docMk/>
            <pc:sldMk cId="4286429979" sldId="317"/>
            <ac:spMk id="2" creationId="{756EC6DB-7B73-4F03-BD9F-28CDD080A35A}"/>
          </ac:spMkLst>
        </pc:spChg>
        <pc:spChg chg="del">
          <ac:chgData name="Md Kauser Ahmmed" userId="81e39d19-8d5c-4ffe-9a82-20799efac8e0" providerId="ADAL" clId="{2554A87A-042F-4922-82FB-7BB22204AE77}" dt="2021-02-04T17:29:05.630" v="903" actId="931"/>
          <ac:spMkLst>
            <pc:docMk/>
            <pc:sldMk cId="4286429979" sldId="317"/>
            <ac:spMk id="3" creationId="{6964BFA0-4030-4A41-8A10-2653E4F87302}"/>
          </ac:spMkLst>
        </pc:spChg>
        <pc:picChg chg="add mod">
          <ac:chgData name="Md Kauser Ahmmed" userId="81e39d19-8d5c-4ffe-9a82-20799efac8e0" providerId="ADAL" clId="{2554A87A-042F-4922-82FB-7BB22204AE77}" dt="2021-02-04T17:29:13.843" v="907" actId="1076"/>
          <ac:picMkLst>
            <pc:docMk/>
            <pc:sldMk cId="4286429979" sldId="317"/>
            <ac:picMk id="5" creationId="{78F0FE91-68CF-4404-928F-C9557270D174}"/>
          </ac:picMkLst>
        </pc:picChg>
      </pc:sldChg>
      <pc:sldChg chg="addSp delSp modSp new mod">
        <pc:chgData name="Md Kauser Ahmmed" userId="81e39d19-8d5c-4ffe-9a82-20799efac8e0" providerId="ADAL" clId="{2554A87A-042F-4922-82FB-7BB22204AE77}" dt="2021-02-04T17:29:38.955" v="913" actId="14100"/>
        <pc:sldMkLst>
          <pc:docMk/>
          <pc:sldMk cId="4049227774" sldId="318"/>
        </pc:sldMkLst>
        <pc:spChg chg="mod">
          <ac:chgData name="Md Kauser Ahmmed" userId="81e39d19-8d5c-4ffe-9a82-20799efac8e0" providerId="ADAL" clId="{2554A87A-042F-4922-82FB-7BB22204AE77}" dt="2021-02-04T17:29:24.291" v="909"/>
          <ac:spMkLst>
            <pc:docMk/>
            <pc:sldMk cId="4049227774" sldId="318"/>
            <ac:spMk id="2" creationId="{23FF4752-017A-4F6E-BB4B-F12DBFABE08B}"/>
          </ac:spMkLst>
        </pc:spChg>
        <pc:spChg chg="del">
          <ac:chgData name="Md Kauser Ahmmed" userId="81e39d19-8d5c-4ffe-9a82-20799efac8e0" providerId="ADAL" clId="{2554A87A-042F-4922-82FB-7BB22204AE77}" dt="2021-02-04T17:29:33.876" v="910" actId="931"/>
          <ac:spMkLst>
            <pc:docMk/>
            <pc:sldMk cId="4049227774" sldId="318"/>
            <ac:spMk id="3" creationId="{239AD60E-CC79-4F15-9CB0-354A27E66C5A}"/>
          </ac:spMkLst>
        </pc:spChg>
        <pc:picChg chg="add mod">
          <ac:chgData name="Md Kauser Ahmmed" userId="81e39d19-8d5c-4ffe-9a82-20799efac8e0" providerId="ADAL" clId="{2554A87A-042F-4922-82FB-7BB22204AE77}" dt="2021-02-04T17:29:38.955" v="913" actId="14100"/>
          <ac:picMkLst>
            <pc:docMk/>
            <pc:sldMk cId="4049227774" sldId="318"/>
            <ac:picMk id="5" creationId="{09720125-4255-49CB-9F93-7D6507040B03}"/>
          </ac:picMkLst>
        </pc:picChg>
      </pc:sldChg>
    </pc:docChg>
  </pc:docChgLst>
  <pc:docChgLst>
    <pc:chgData name="Md Kauser Ahmmed" userId="81e39d19-8d5c-4ffe-9a82-20799efac8e0" providerId="ADAL" clId="{99BA9A55-0D05-4F8A-964C-AAA6A1113B74}"/>
    <pc:docChg chg="undo custSel mod addSld delSld modSld sldOrd">
      <pc:chgData name="Md Kauser Ahmmed" userId="81e39d19-8d5c-4ffe-9a82-20799efac8e0" providerId="ADAL" clId="{99BA9A55-0D05-4F8A-964C-AAA6A1113B74}" dt="2021-01-22T18:26:24.394" v="576" actId="122"/>
      <pc:docMkLst>
        <pc:docMk/>
      </pc:docMkLst>
      <pc:sldChg chg="modSp mod">
        <pc:chgData name="Md Kauser Ahmmed" userId="81e39d19-8d5c-4ffe-9a82-20799efac8e0" providerId="ADAL" clId="{99BA9A55-0D05-4F8A-964C-AAA6A1113B74}" dt="2021-01-22T17:46:32.336" v="11" actId="20577"/>
        <pc:sldMkLst>
          <pc:docMk/>
          <pc:sldMk cId="2006097519" sldId="256"/>
        </pc:sldMkLst>
        <pc:spChg chg="mod">
          <ac:chgData name="Md Kauser Ahmmed" userId="81e39d19-8d5c-4ffe-9a82-20799efac8e0" providerId="ADAL" clId="{99BA9A55-0D05-4F8A-964C-AAA6A1113B74}" dt="2021-01-22T17:46:32.336" v="11" actId="20577"/>
          <ac:spMkLst>
            <pc:docMk/>
            <pc:sldMk cId="2006097519" sldId="256"/>
            <ac:spMk id="3" creationId="{4A796019-1174-416E-99B9-9CF117EE3B6F}"/>
          </ac:spMkLst>
        </pc:spChg>
      </pc:sldChg>
      <pc:sldChg chg="del">
        <pc:chgData name="Md Kauser Ahmmed" userId="81e39d19-8d5c-4ffe-9a82-20799efac8e0" providerId="ADAL" clId="{99BA9A55-0D05-4F8A-964C-AAA6A1113B74}" dt="2021-01-22T18:25:44.168" v="562" actId="2696"/>
        <pc:sldMkLst>
          <pc:docMk/>
          <pc:sldMk cId="1493241202" sldId="289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4231737119" sldId="289"/>
        </pc:sldMkLst>
      </pc:sldChg>
      <pc:sldChg chg="del">
        <pc:chgData name="Md Kauser Ahmmed" userId="81e39d19-8d5c-4ffe-9a82-20799efac8e0" providerId="ADAL" clId="{99BA9A55-0D05-4F8A-964C-AAA6A1113B74}" dt="2021-01-22T18:25:44.168" v="562" actId="2696"/>
        <pc:sldMkLst>
          <pc:docMk/>
          <pc:sldMk cId="3625187802" sldId="290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3789983308" sldId="290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1282078692" sldId="291"/>
        </pc:sldMkLst>
      </pc:sldChg>
      <pc:sldChg chg="del">
        <pc:chgData name="Md Kauser Ahmmed" userId="81e39d19-8d5c-4ffe-9a82-20799efac8e0" providerId="ADAL" clId="{99BA9A55-0D05-4F8A-964C-AAA6A1113B74}" dt="2021-01-22T18:25:44.168" v="562" actId="2696"/>
        <pc:sldMkLst>
          <pc:docMk/>
          <pc:sldMk cId="4160295388" sldId="291"/>
        </pc:sldMkLst>
      </pc:sldChg>
      <pc:sldChg chg="del">
        <pc:chgData name="Md Kauser Ahmmed" userId="81e39d19-8d5c-4ffe-9a82-20799efac8e0" providerId="ADAL" clId="{99BA9A55-0D05-4F8A-964C-AAA6A1113B74}" dt="2021-01-22T17:47:08.799" v="12" actId="47"/>
        <pc:sldMkLst>
          <pc:docMk/>
          <pc:sldMk cId="1686372199" sldId="292"/>
        </pc:sldMkLst>
      </pc:sldChg>
      <pc:sldChg chg="del">
        <pc:chgData name="Md Kauser Ahmmed" userId="81e39d19-8d5c-4ffe-9a82-20799efac8e0" providerId="ADAL" clId="{99BA9A55-0D05-4F8A-964C-AAA6A1113B74}" dt="2021-01-22T17:47:08.799" v="12" actId="47"/>
        <pc:sldMkLst>
          <pc:docMk/>
          <pc:sldMk cId="675136312" sldId="293"/>
        </pc:sldMkLst>
      </pc:sldChg>
      <pc:sldChg chg="addSp delSp modSp mod">
        <pc:chgData name="Md Kauser Ahmmed" userId="81e39d19-8d5c-4ffe-9a82-20799efac8e0" providerId="ADAL" clId="{99BA9A55-0D05-4F8A-964C-AAA6A1113B74}" dt="2021-01-22T18:03:52.381" v="17" actId="26606"/>
        <pc:sldMkLst>
          <pc:docMk/>
          <pc:sldMk cId="2706077540" sldId="294"/>
        </pc:sldMkLst>
        <pc:spChg chg="del">
          <ac:chgData name="Md Kauser Ahmmed" userId="81e39d19-8d5c-4ffe-9a82-20799efac8e0" providerId="ADAL" clId="{99BA9A55-0D05-4F8A-964C-AAA6A1113B74}" dt="2021-01-22T18:03:52.381" v="17" actId="26606"/>
          <ac:spMkLst>
            <pc:docMk/>
            <pc:sldMk cId="2706077540" sldId="294"/>
            <ac:spMk id="10" creationId="{53F29798-D584-4792-9B62-3F5F5C36D619}"/>
          </ac:spMkLst>
        </pc:spChg>
        <pc:spChg chg="add">
          <ac:chgData name="Md Kauser Ahmmed" userId="81e39d19-8d5c-4ffe-9a82-20799efac8e0" providerId="ADAL" clId="{99BA9A55-0D05-4F8A-964C-AAA6A1113B74}" dt="2021-01-22T18:03:52.381" v="17" actId="26606"/>
          <ac:spMkLst>
            <pc:docMk/>
            <pc:sldMk cId="2706077540" sldId="294"/>
            <ac:spMk id="15" creationId="{53F29798-D584-4792-9B62-3F5F5C36D619}"/>
          </ac:spMkLst>
        </pc:spChg>
        <pc:picChg chg="add mod">
          <ac:chgData name="Md Kauser Ahmmed" userId="81e39d19-8d5c-4ffe-9a82-20799efac8e0" providerId="ADAL" clId="{99BA9A55-0D05-4F8A-964C-AAA6A1113B74}" dt="2021-01-22T18:03:52.381" v="17" actId="26606"/>
          <ac:picMkLst>
            <pc:docMk/>
            <pc:sldMk cId="2706077540" sldId="294"/>
            <ac:picMk id="4" creationId="{F646978B-E024-483A-9232-6FCCF4809C0C}"/>
          </ac:picMkLst>
        </pc:picChg>
        <pc:picChg chg="del">
          <ac:chgData name="Md Kauser Ahmmed" userId="81e39d19-8d5c-4ffe-9a82-20799efac8e0" providerId="ADAL" clId="{99BA9A55-0D05-4F8A-964C-AAA6A1113B74}" dt="2021-01-22T18:03:17.177" v="13" actId="478"/>
          <ac:picMkLst>
            <pc:docMk/>
            <pc:sldMk cId="2706077540" sldId="294"/>
            <ac:picMk id="5" creationId="{4B0A2808-FBDE-4B81-ABD0-DF969D466F48}"/>
          </ac:picMkLst>
        </pc:picChg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4181624959" sldId="295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2092622795" sldId="296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418254397" sldId="297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2483931024" sldId="298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124394224" sldId="299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72126194" sldId="300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266561394" sldId="301"/>
        </pc:sldMkLst>
      </pc:sldChg>
      <pc:sldChg chg="del ord">
        <pc:chgData name="Md Kauser Ahmmed" userId="81e39d19-8d5c-4ffe-9a82-20799efac8e0" providerId="ADAL" clId="{99BA9A55-0D05-4F8A-964C-AAA6A1113B74}" dt="2021-01-22T18:25:44.168" v="562" actId="2696"/>
        <pc:sldMkLst>
          <pc:docMk/>
          <pc:sldMk cId="1685443532" sldId="302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2557498405" sldId="302"/>
        </pc:sldMkLst>
      </pc:sldChg>
      <pc:sldChg chg="del ord">
        <pc:chgData name="Md Kauser Ahmmed" userId="81e39d19-8d5c-4ffe-9a82-20799efac8e0" providerId="ADAL" clId="{99BA9A55-0D05-4F8A-964C-AAA6A1113B74}" dt="2021-01-22T18:25:44.168" v="562" actId="2696"/>
        <pc:sldMkLst>
          <pc:docMk/>
          <pc:sldMk cId="1132210515" sldId="303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2248192958" sldId="303"/>
        </pc:sldMkLst>
      </pc:sldChg>
      <pc:sldChg chg="addSp delSp modSp new mod setBg">
        <pc:chgData name="Md Kauser Ahmmed" userId="81e39d19-8d5c-4ffe-9a82-20799efac8e0" providerId="ADAL" clId="{99BA9A55-0D05-4F8A-964C-AAA6A1113B74}" dt="2021-01-22T18:17:04.675" v="66" actId="20577"/>
        <pc:sldMkLst>
          <pc:docMk/>
          <pc:sldMk cId="3757853394" sldId="304"/>
        </pc:sldMkLst>
        <pc:spChg chg="mod">
          <ac:chgData name="Md Kauser Ahmmed" userId="81e39d19-8d5c-4ffe-9a82-20799efac8e0" providerId="ADAL" clId="{99BA9A55-0D05-4F8A-964C-AAA6A1113B74}" dt="2021-01-22T18:17:04.675" v="66" actId="20577"/>
          <ac:spMkLst>
            <pc:docMk/>
            <pc:sldMk cId="3757853394" sldId="304"/>
            <ac:spMk id="2" creationId="{C87A91E3-C29D-4DDE-BB3A-4702FCC6AB6F}"/>
          </ac:spMkLst>
        </pc:spChg>
        <pc:spChg chg="del">
          <ac:chgData name="Md Kauser Ahmmed" userId="81e39d19-8d5c-4ffe-9a82-20799efac8e0" providerId="ADAL" clId="{99BA9A55-0D05-4F8A-964C-AAA6A1113B74}" dt="2021-01-22T18:16:40.532" v="62"/>
          <ac:spMkLst>
            <pc:docMk/>
            <pc:sldMk cId="3757853394" sldId="304"/>
            <ac:spMk id="3" creationId="{E43111ED-D712-4D17-91F5-F1912C9F96D8}"/>
          </ac:spMkLst>
        </pc:spChg>
        <pc:spChg chg="add">
          <ac:chgData name="Md Kauser Ahmmed" userId="81e39d19-8d5c-4ffe-9a82-20799efac8e0" providerId="ADAL" clId="{99BA9A55-0D05-4F8A-964C-AAA6A1113B74}" dt="2021-01-22T18:16:45.121" v="63" actId="26606"/>
          <ac:spMkLst>
            <pc:docMk/>
            <pc:sldMk cId="3757853394" sldId="304"/>
            <ac:spMk id="9" creationId="{53F29798-D584-4792-9B62-3F5F5C36D619}"/>
          </ac:spMkLst>
        </pc:spChg>
        <pc:graphicFrameChg chg="add mod modGraphic">
          <ac:chgData name="Md Kauser Ahmmed" userId="81e39d19-8d5c-4ffe-9a82-20799efac8e0" providerId="ADAL" clId="{99BA9A55-0D05-4F8A-964C-AAA6A1113B74}" dt="2021-01-22T18:16:45.121" v="63" actId="26606"/>
          <ac:graphicFrameMkLst>
            <pc:docMk/>
            <pc:sldMk cId="3757853394" sldId="304"/>
            <ac:graphicFrameMk id="4" creationId="{18498EFA-7641-4346-94D7-1D7306C91073}"/>
          </ac:graphicFrameMkLst>
        </pc:graphicFrameChg>
      </pc:sldChg>
      <pc:sldChg chg="modSp new mod">
        <pc:chgData name="Md Kauser Ahmmed" userId="81e39d19-8d5c-4ffe-9a82-20799efac8e0" providerId="ADAL" clId="{99BA9A55-0D05-4F8A-964C-AAA6A1113B74}" dt="2021-01-22T18:18:27.321" v="231" actId="20577"/>
        <pc:sldMkLst>
          <pc:docMk/>
          <pc:sldMk cId="4123713712" sldId="305"/>
        </pc:sldMkLst>
        <pc:spChg chg="mod">
          <ac:chgData name="Md Kauser Ahmmed" userId="81e39d19-8d5c-4ffe-9a82-20799efac8e0" providerId="ADAL" clId="{99BA9A55-0D05-4F8A-964C-AAA6A1113B74}" dt="2021-01-22T18:17:29.120" v="74" actId="20577"/>
          <ac:spMkLst>
            <pc:docMk/>
            <pc:sldMk cId="4123713712" sldId="305"/>
            <ac:spMk id="2" creationId="{BDCD8F5E-B232-4AF9-969F-8CA35284ADF5}"/>
          </ac:spMkLst>
        </pc:spChg>
        <pc:spChg chg="mod">
          <ac:chgData name="Md Kauser Ahmmed" userId="81e39d19-8d5c-4ffe-9a82-20799efac8e0" providerId="ADAL" clId="{99BA9A55-0D05-4F8A-964C-AAA6A1113B74}" dt="2021-01-22T18:18:27.321" v="231" actId="20577"/>
          <ac:spMkLst>
            <pc:docMk/>
            <pc:sldMk cId="4123713712" sldId="305"/>
            <ac:spMk id="3" creationId="{536440B4-0F32-4E6F-879A-258FDDE8E431}"/>
          </ac:spMkLst>
        </pc:spChg>
      </pc:sldChg>
      <pc:sldChg chg="modSp new del mod">
        <pc:chgData name="Md Kauser Ahmmed" userId="81e39d19-8d5c-4ffe-9a82-20799efac8e0" providerId="ADAL" clId="{99BA9A55-0D05-4F8A-964C-AAA6A1113B74}" dt="2021-01-22T18:25:44.168" v="562" actId="2696"/>
        <pc:sldMkLst>
          <pc:docMk/>
          <pc:sldMk cId="1479971948" sldId="306"/>
        </pc:sldMkLst>
        <pc:spChg chg="mod">
          <ac:chgData name="Md Kauser Ahmmed" userId="81e39d19-8d5c-4ffe-9a82-20799efac8e0" providerId="ADAL" clId="{99BA9A55-0D05-4F8A-964C-AAA6A1113B74}" dt="2021-01-22T18:19:42.787" v="278" actId="20577"/>
          <ac:spMkLst>
            <pc:docMk/>
            <pc:sldMk cId="1479971948" sldId="306"/>
            <ac:spMk id="2" creationId="{87A3DDF4-68A3-4656-B4C6-35AABCE39BF2}"/>
          </ac:spMkLst>
        </pc:spChg>
        <pc:spChg chg="mod">
          <ac:chgData name="Md Kauser Ahmmed" userId="81e39d19-8d5c-4ffe-9a82-20799efac8e0" providerId="ADAL" clId="{99BA9A55-0D05-4F8A-964C-AAA6A1113B74}" dt="2021-01-22T18:25:08.515" v="561" actId="27636"/>
          <ac:spMkLst>
            <pc:docMk/>
            <pc:sldMk cId="1479971948" sldId="306"/>
            <ac:spMk id="3" creationId="{4CBE1B36-B50D-453E-BB43-2B53DC959B47}"/>
          </ac:spMkLst>
        </pc:spChg>
      </pc:sldChg>
      <pc:sldChg chg="add">
        <pc:chgData name="Md Kauser Ahmmed" userId="81e39d19-8d5c-4ffe-9a82-20799efac8e0" providerId="ADAL" clId="{99BA9A55-0D05-4F8A-964C-AAA6A1113B74}" dt="2021-01-22T18:26:07.076" v="565"/>
        <pc:sldMkLst>
          <pc:docMk/>
          <pc:sldMk cId="3621628250" sldId="306"/>
        </pc:sldMkLst>
      </pc:sldChg>
      <pc:sldChg chg="add del">
        <pc:chgData name="Md Kauser Ahmmed" userId="81e39d19-8d5c-4ffe-9a82-20799efac8e0" providerId="ADAL" clId="{99BA9A55-0D05-4F8A-964C-AAA6A1113B74}" dt="2021-01-22T18:25:56.181" v="564" actId="2696"/>
        <pc:sldMkLst>
          <pc:docMk/>
          <pc:sldMk cId="3941690161" sldId="306"/>
        </pc:sldMkLst>
      </pc:sldChg>
      <pc:sldChg chg="delSp modSp new mod">
        <pc:chgData name="Md Kauser Ahmmed" userId="81e39d19-8d5c-4ffe-9a82-20799efac8e0" providerId="ADAL" clId="{99BA9A55-0D05-4F8A-964C-AAA6A1113B74}" dt="2021-01-22T18:26:24.394" v="576" actId="122"/>
        <pc:sldMkLst>
          <pc:docMk/>
          <pc:sldMk cId="1501567427" sldId="307"/>
        </pc:sldMkLst>
        <pc:spChg chg="mod">
          <ac:chgData name="Md Kauser Ahmmed" userId="81e39d19-8d5c-4ffe-9a82-20799efac8e0" providerId="ADAL" clId="{99BA9A55-0D05-4F8A-964C-AAA6A1113B74}" dt="2021-01-22T18:26:24.394" v="576" actId="122"/>
          <ac:spMkLst>
            <pc:docMk/>
            <pc:sldMk cId="1501567427" sldId="307"/>
            <ac:spMk id="2" creationId="{05E65C47-119B-4FA4-B0F9-342984DAF3CC}"/>
          </ac:spMkLst>
        </pc:spChg>
        <pc:spChg chg="del">
          <ac:chgData name="Md Kauser Ahmmed" userId="81e39d19-8d5c-4ffe-9a82-20799efac8e0" providerId="ADAL" clId="{99BA9A55-0D05-4F8A-964C-AAA6A1113B74}" dt="2021-01-22T18:26:18.526" v="575" actId="478"/>
          <ac:spMkLst>
            <pc:docMk/>
            <pc:sldMk cId="1501567427" sldId="307"/>
            <ac:spMk id="3" creationId="{6A77162A-088E-447F-97CB-3FC45BB19578}"/>
          </ac:spMkLst>
        </pc:spChg>
      </pc:sldChg>
    </pc:docChg>
  </pc:docChgLst>
  <pc:docChgLst>
    <pc:chgData name="Md Kauser Ahmmed" userId="81e39d19-8d5c-4ffe-9a82-20799efac8e0" providerId="ADAL" clId="{4DBB0182-D948-422F-9F4E-BA3A2E2584B9}"/>
    <pc:docChg chg="undo custSel mod addSld delSld modSld">
      <pc:chgData name="Md Kauser Ahmmed" userId="81e39d19-8d5c-4ffe-9a82-20799efac8e0" providerId="ADAL" clId="{4DBB0182-D948-422F-9F4E-BA3A2E2584B9}" dt="2021-01-29T19:02:25.358" v="1096" actId="14734"/>
      <pc:docMkLst>
        <pc:docMk/>
      </pc:docMkLst>
      <pc:sldChg chg="modSp mod">
        <pc:chgData name="Md Kauser Ahmmed" userId="81e39d19-8d5c-4ffe-9a82-20799efac8e0" providerId="ADAL" clId="{4DBB0182-D948-422F-9F4E-BA3A2E2584B9}" dt="2021-01-29T16:50:56.115" v="1" actId="20577"/>
        <pc:sldMkLst>
          <pc:docMk/>
          <pc:sldMk cId="2006097519" sldId="256"/>
        </pc:sldMkLst>
        <pc:spChg chg="mod">
          <ac:chgData name="Md Kauser Ahmmed" userId="81e39d19-8d5c-4ffe-9a82-20799efac8e0" providerId="ADAL" clId="{4DBB0182-D948-422F-9F4E-BA3A2E2584B9}" dt="2021-01-29T16:50:56.115" v="1" actId="20577"/>
          <ac:spMkLst>
            <pc:docMk/>
            <pc:sldMk cId="2006097519" sldId="256"/>
            <ac:spMk id="3" creationId="{4A796019-1174-416E-99B9-9CF117EE3B6F}"/>
          </ac:spMkLst>
        </pc:spChg>
      </pc:sldChg>
      <pc:sldChg chg="addSp delSp modSp mod modNotesTx">
        <pc:chgData name="Md Kauser Ahmmed" userId="81e39d19-8d5c-4ffe-9a82-20799efac8e0" providerId="ADAL" clId="{4DBB0182-D948-422F-9F4E-BA3A2E2584B9}" dt="2021-01-29T18:35:14.945" v="1095" actId="20577"/>
        <pc:sldMkLst>
          <pc:docMk/>
          <pc:sldMk cId="2706077540" sldId="294"/>
        </pc:sldMkLst>
        <pc:spChg chg="mod">
          <ac:chgData name="Md Kauser Ahmmed" userId="81e39d19-8d5c-4ffe-9a82-20799efac8e0" providerId="ADAL" clId="{4DBB0182-D948-422F-9F4E-BA3A2E2584B9}" dt="2021-01-29T17:03:42.270" v="101" actId="26606"/>
          <ac:spMkLst>
            <pc:docMk/>
            <pc:sldMk cId="2706077540" sldId="294"/>
            <ac:spMk id="2" creationId="{67336AB1-F8D3-4CB3-A161-02F750F9D74B}"/>
          </ac:spMkLst>
        </pc:spChg>
        <pc:spChg chg="add mod">
          <ac:chgData name="Md Kauser Ahmmed" userId="81e39d19-8d5c-4ffe-9a82-20799efac8e0" providerId="ADAL" clId="{4DBB0182-D948-422F-9F4E-BA3A2E2584B9}" dt="2021-01-29T17:08:20.904" v="405" actId="20577"/>
          <ac:spMkLst>
            <pc:docMk/>
            <pc:sldMk cId="2706077540" sldId="294"/>
            <ac:spMk id="5" creationId="{8BDE0A4E-4937-48FB-8AC6-5B9BA9967CEE}"/>
          </ac:spMkLst>
        </pc:spChg>
        <pc:spChg chg="del">
          <ac:chgData name="Md Kauser Ahmmed" userId="81e39d19-8d5c-4ffe-9a82-20799efac8e0" providerId="ADAL" clId="{4DBB0182-D948-422F-9F4E-BA3A2E2584B9}" dt="2021-01-29T17:03:42.270" v="101" actId="26606"/>
          <ac:spMkLst>
            <pc:docMk/>
            <pc:sldMk cId="2706077540" sldId="294"/>
            <ac:spMk id="15" creationId="{53F29798-D584-4792-9B62-3F5F5C36D619}"/>
          </ac:spMkLst>
        </pc:spChg>
        <pc:spChg chg="add">
          <ac:chgData name="Md Kauser Ahmmed" userId="81e39d19-8d5c-4ffe-9a82-20799efac8e0" providerId="ADAL" clId="{4DBB0182-D948-422F-9F4E-BA3A2E2584B9}" dt="2021-01-29T17:03:42.270" v="101" actId="26606"/>
          <ac:spMkLst>
            <pc:docMk/>
            <pc:sldMk cId="2706077540" sldId="294"/>
            <ac:spMk id="20" creationId="{1045B59B-615E-4718-A150-42DE5D03E1C8}"/>
          </ac:spMkLst>
        </pc:spChg>
        <pc:spChg chg="add">
          <ac:chgData name="Md Kauser Ahmmed" userId="81e39d19-8d5c-4ffe-9a82-20799efac8e0" providerId="ADAL" clId="{4DBB0182-D948-422F-9F4E-BA3A2E2584B9}" dt="2021-01-29T17:03:42.270" v="101" actId="26606"/>
          <ac:spMkLst>
            <pc:docMk/>
            <pc:sldMk cId="2706077540" sldId="294"/>
            <ac:spMk id="22" creationId="{D6CF29CD-38B8-4924-BA11-6D60517487EF}"/>
          </ac:spMkLst>
        </pc:spChg>
        <pc:graphicFrameChg chg="add mod modGraphic">
          <ac:chgData name="Md Kauser Ahmmed" userId="81e39d19-8d5c-4ffe-9a82-20799efac8e0" providerId="ADAL" clId="{4DBB0182-D948-422F-9F4E-BA3A2E2584B9}" dt="2021-01-29T18:35:14.945" v="1095" actId="20577"/>
          <ac:graphicFrameMkLst>
            <pc:docMk/>
            <pc:sldMk cId="2706077540" sldId="294"/>
            <ac:graphicFrameMk id="3" creationId="{1431F11D-504D-4663-AADC-B78B5F811D45}"/>
          </ac:graphicFrameMkLst>
        </pc:graphicFrameChg>
        <pc:picChg chg="del">
          <ac:chgData name="Md Kauser Ahmmed" userId="81e39d19-8d5c-4ffe-9a82-20799efac8e0" providerId="ADAL" clId="{4DBB0182-D948-422F-9F4E-BA3A2E2584B9}" dt="2021-01-29T16:52:10.497" v="39" actId="478"/>
          <ac:picMkLst>
            <pc:docMk/>
            <pc:sldMk cId="2706077540" sldId="294"/>
            <ac:picMk id="4" creationId="{F646978B-E024-483A-9232-6FCCF4809C0C}"/>
          </ac:picMkLst>
        </pc:picChg>
      </pc:sldChg>
      <pc:sldChg chg="modSp mod">
        <pc:chgData name="Md Kauser Ahmmed" userId="81e39d19-8d5c-4ffe-9a82-20799efac8e0" providerId="ADAL" clId="{4DBB0182-D948-422F-9F4E-BA3A2E2584B9}" dt="2021-01-29T18:08:14.533" v="1056" actId="20577"/>
        <pc:sldMkLst>
          <pc:docMk/>
          <pc:sldMk cId="3757853394" sldId="304"/>
        </pc:sldMkLst>
        <pc:spChg chg="mod">
          <ac:chgData name="Md Kauser Ahmmed" userId="81e39d19-8d5c-4ffe-9a82-20799efac8e0" providerId="ADAL" clId="{4DBB0182-D948-422F-9F4E-BA3A2E2584B9}" dt="2021-01-29T18:08:14.533" v="1056" actId="20577"/>
          <ac:spMkLst>
            <pc:docMk/>
            <pc:sldMk cId="3757853394" sldId="304"/>
            <ac:spMk id="2" creationId="{C87A91E3-C29D-4DDE-BB3A-4702FCC6AB6F}"/>
          </ac:spMkLst>
        </pc:spChg>
      </pc:sldChg>
      <pc:sldChg chg="modSp mod">
        <pc:chgData name="Md Kauser Ahmmed" userId="81e39d19-8d5c-4ffe-9a82-20799efac8e0" providerId="ADAL" clId="{4DBB0182-D948-422F-9F4E-BA3A2E2584B9}" dt="2021-01-29T16:51:23.020" v="7" actId="20577"/>
        <pc:sldMkLst>
          <pc:docMk/>
          <pc:sldMk cId="4123713712" sldId="305"/>
        </pc:sldMkLst>
        <pc:spChg chg="mod">
          <ac:chgData name="Md Kauser Ahmmed" userId="81e39d19-8d5c-4ffe-9a82-20799efac8e0" providerId="ADAL" clId="{4DBB0182-D948-422F-9F4E-BA3A2E2584B9}" dt="2021-01-29T16:51:23.020" v="7" actId="20577"/>
          <ac:spMkLst>
            <pc:docMk/>
            <pc:sldMk cId="4123713712" sldId="305"/>
            <ac:spMk id="3" creationId="{536440B4-0F32-4E6F-879A-258FDDE8E431}"/>
          </ac:spMkLst>
        </pc:spChg>
      </pc:sldChg>
      <pc:sldChg chg="del">
        <pc:chgData name="Md Kauser Ahmmed" userId="81e39d19-8d5c-4ffe-9a82-20799efac8e0" providerId="ADAL" clId="{4DBB0182-D948-422F-9F4E-BA3A2E2584B9}" dt="2021-01-29T17:04:57.333" v="102" actId="47"/>
        <pc:sldMkLst>
          <pc:docMk/>
          <pc:sldMk cId="3621628250" sldId="306"/>
        </pc:sldMkLst>
      </pc:sldChg>
      <pc:sldChg chg="addSp delSp modSp new mod">
        <pc:chgData name="Md Kauser Ahmmed" userId="81e39d19-8d5c-4ffe-9a82-20799efac8e0" providerId="ADAL" clId="{4DBB0182-D948-422F-9F4E-BA3A2E2584B9}" dt="2021-01-29T17:18:37.397" v="934" actId="255"/>
        <pc:sldMkLst>
          <pc:docMk/>
          <pc:sldMk cId="2843596925" sldId="308"/>
        </pc:sldMkLst>
        <pc:spChg chg="mod">
          <ac:chgData name="Md Kauser Ahmmed" userId="81e39d19-8d5c-4ffe-9a82-20799efac8e0" providerId="ADAL" clId="{4DBB0182-D948-422F-9F4E-BA3A2E2584B9}" dt="2021-01-29T17:18:37.397" v="934" actId="255"/>
          <ac:spMkLst>
            <pc:docMk/>
            <pc:sldMk cId="2843596925" sldId="308"/>
            <ac:spMk id="2" creationId="{290BC9A3-7C7D-4111-AECB-BAA0E40077E8}"/>
          </ac:spMkLst>
        </pc:spChg>
        <pc:spChg chg="del">
          <ac:chgData name="Md Kauser Ahmmed" userId="81e39d19-8d5c-4ffe-9a82-20799efac8e0" providerId="ADAL" clId="{4DBB0182-D948-422F-9F4E-BA3A2E2584B9}" dt="2021-01-29T17:09:21.270" v="406" actId="931"/>
          <ac:spMkLst>
            <pc:docMk/>
            <pc:sldMk cId="2843596925" sldId="308"/>
            <ac:spMk id="3" creationId="{3075FE2A-CADB-47BE-BDC3-2B0F1D5D0F8B}"/>
          </ac:spMkLst>
        </pc:spChg>
        <pc:spChg chg="add mod">
          <ac:chgData name="Md Kauser Ahmmed" userId="81e39d19-8d5c-4ffe-9a82-20799efac8e0" providerId="ADAL" clId="{4DBB0182-D948-422F-9F4E-BA3A2E2584B9}" dt="2021-01-29T17:16:37.375" v="878" actId="1035"/>
          <ac:spMkLst>
            <pc:docMk/>
            <pc:sldMk cId="2843596925" sldId="308"/>
            <ac:spMk id="6" creationId="{001B442E-2ADC-4F55-AF30-D5DF6DCB1C52}"/>
          </ac:spMkLst>
        </pc:spChg>
        <pc:picChg chg="add mod">
          <ac:chgData name="Md Kauser Ahmmed" userId="81e39d19-8d5c-4ffe-9a82-20799efac8e0" providerId="ADAL" clId="{4DBB0182-D948-422F-9F4E-BA3A2E2584B9}" dt="2021-01-29T17:16:23.934" v="842" actId="1076"/>
          <ac:picMkLst>
            <pc:docMk/>
            <pc:sldMk cId="2843596925" sldId="308"/>
            <ac:picMk id="5" creationId="{2579B157-5A44-41ED-B7D0-D5DBE320E23A}"/>
          </ac:picMkLst>
        </pc:picChg>
      </pc:sldChg>
      <pc:sldChg chg="addSp delSp modSp new mod">
        <pc:chgData name="Md Kauser Ahmmed" userId="81e39d19-8d5c-4ffe-9a82-20799efac8e0" providerId="ADAL" clId="{4DBB0182-D948-422F-9F4E-BA3A2E2584B9}" dt="2021-01-29T17:18:16.927" v="933" actId="20577"/>
        <pc:sldMkLst>
          <pc:docMk/>
          <pc:sldMk cId="2572824103" sldId="309"/>
        </pc:sldMkLst>
        <pc:spChg chg="mod">
          <ac:chgData name="Md Kauser Ahmmed" userId="81e39d19-8d5c-4ffe-9a82-20799efac8e0" providerId="ADAL" clId="{4DBB0182-D948-422F-9F4E-BA3A2E2584B9}" dt="2021-01-29T17:18:16.927" v="933" actId="20577"/>
          <ac:spMkLst>
            <pc:docMk/>
            <pc:sldMk cId="2572824103" sldId="309"/>
            <ac:spMk id="2" creationId="{86004126-2FB1-40D2-AEF9-0B74E49850BB}"/>
          </ac:spMkLst>
        </pc:spChg>
        <pc:spChg chg="del">
          <ac:chgData name="Md Kauser Ahmmed" userId="81e39d19-8d5c-4ffe-9a82-20799efac8e0" providerId="ADAL" clId="{4DBB0182-D948-422F-9F4E-BA3A2E2584B9}" dt="2021-01-29T17:10:02.663" v="439" actId="931"/>
          <ac:spMkLst>
            <pc:docMk/>
            <pc:sldMk cId="2572824103" sldId="309"/>
            <ac:spMk id="3" creationId="{D57B6AB6-F3B2-4DD6-99EE-DD330329D679}"/>
          </ac:spMkLst>
        </pc:spChg>
        <pc:spChg chg="add del mod">
          <ac:chgData name="Md Kauser Ahmmed" userId="81e39d19-8d5c-4ffe-9a82-20799efac8e0" providerId="ADAL" clId="{4DBB0182-D948-422F-9F4E-BA3A2E2584B9}" dt="2021-01-29T17:10:52.137" v="443" actId="931"/>
          <ac:spMkLst>
            <pc:docMk/>
            <pc:sldMk cId="2572824103" sldId="309"/>
            <ac:spMk id="7" creationId="{6D6A5E37-736F-4BB9-94EA-E8555317FFF0}"/>
          </ac:spMkLst>
        </pc:spChg>
        <pc:spChg chg="add mod">
          <ac:chgData name="Md Kauser Ahmmed" userId="81e39d19-8d5c-4ffe-9a82-20799efac8e0" providerId="ADAL" clId="{4DBB0182-D948-422F-9F4E-BA3A2E2584B9}" dt="2021-01-29T17:16:57.741" v="881"/>
          <ac:spMkLst>
            <pc:docMk/>
            <pc:sldMk cId="2572824103" sldId="309"/>
            <ac:spMk id="10" creationId="{78F45A02-2BA4-4A83-B309-B18D8D471DA1}"/>
          </ac:spMkLst>
        </pc:spChg>
        <pc:picChg chg="add del mod">
          <ac:chgData name="Md Kauser Ahmmed" userId="81e39d19-8d5c-4ffe-9a82-20799efac8e0" providerId="ADAL" clId="{4DBB0182-D948-422F-9F4E-BA3A2E2584B9}" dt="2021-01-29T17:10:44.278" v="442" actId="478"/>
          <ac:picMkLst>
            <pc:docMk/>
            <pc:sldMk cId="2572824103" sldId="309"/>
            <ac:picMk id="5" creationId="{76802D68-423F-44B6-8E6F-EC783110EA80}"/>
          </ac:picMkLst>
        </pc:picChg>
        <pc:picChg chg="add mod">
          <ac:chgData name="Md Kauser Ahmmed" userId="81e39d19-8d5c-4ffe-9a82-20799efac8e0" providerId="ADAL" clId="{4DBB0182-D948-422F-9F4E-BA3A2E2584B9}" dt="2021-01-29T17:16:50.735" v="880" actId="1076"/>
          <ac:picMkLst>
            <pc:docMk/>
            <pc:sldMk cId="2572824103" sldId="309"/>
            <ac:picMk id="9" creationId="{90B2A0BE-9D6C-4A9C-831D-3CEAC9A8E303}"/>
          </ac:picMkLst>
        </pc:picChg>
      </pc:sldChg>
      <pc:sldChg chg="addSp delSp modSp new mod">
        <pc:chgData name="Md Kauser Ahmmed" userId="81e39d19-8d5c-4ffe-9a82-20799efac8e0" providerId="ADAL" clId="{4DBB0182-D948-422F-9F4E-BA3A2E2584B9}" dt="2021-01-29T17:20:08.241" v="964" actId="962"/>
        <pc:sldMkLst>
          <pc:docMk/>
          <pc:sldMk cId="4069352828" sldId="310"/>
        </pc:sldMkLst>
        <pc:spChg chg="mod">
          <ac:chgData name="Md Kauser Ahmmed" userId="81e39d19-8d5c-4ffe-9a82-20799efac8e0" providerId="ADAL" clId="{4DBB0182-D948-422F-9F4E-BA3A2E2584B9}" dt="2021-01-29T17:19:21.965" v="960" actId="20577"/>
          <ac:spMkLst>
            <pc:docMk/>
            <pc:sldMk cId="4069352828" sldId="310"/>
            <ac:spMk id="2" creationId="{31EE8F9E-C635-4FF1-AAE5-6957CB8FB6D0}"/>
          </ac:spMkLst>
        </pc:spChg>
        <pc:spChg chg="del">
          <ac:chgData name="Md Kauser Ahmmed" userId="81e39d19-8d5c-4ffe-9a82-20799efac8e0" providerId="ADAL" clId="{4DBB0182-D948-422F-9F4E-BA3A2E2584B9}" dt="2021-01-29T17:20:02.142" v="961" actId="931"/>
          <ac:spMkLst>
            <pc:docMk/>
            <pc:sldMk cId="4069352828" sldId="310"/>
            <ac:spMk id="3" creationId="{CBE4A4E6-4A46-428C-AA18-5DCE21F39986}"/>
          </ac:spMkLst>
        </pc:spChg>
        <pc:picChg chg="add mod">
          <ac:chgData name="Md Kauser Ahmmed" userId="81e39d19-8d5c-4ffe-9a82-20799efac8e0" providerId="ADAL" clId="{4DBB0182-D948-422F-9F4E-BA3A2E2584B9}" dt="2021-01-29T17:20:08.241" v="964" actId="962"/>
          <ac:picMkLst>
            <pc:docMk/>
            <pc:sldMk cId="4069352828" sldId="310"/>
            <ac:picMk id="5" creationId="{7ABDC6C9-4AB9-4271-90CE-38C7F267207B}"/>
          </ac:picMkLst>
        </pc:picChg>
      </pc:sldChg>
      <pc:sldChg chg="addSp delSp modSp new mod">
        <pc:chgData name="Md Kauser Ahmmed" userId="81e39d19-8d5c-4ffe-9a82-20799efac8e0" providerId="ADAL" clId="{4DBB0182-D948-422F-9F4E-BA3A2E2584B9}" dt="2021-01-29T17:20:46.512" v="976" actId="962"/>
        <pc:sldMkLst>
          <pc:docMk/>
          <pc:sldMk cId="706604625" sldId="311"/>
        </pc:sldMkLst>
        <pc:spChg chg="mod">
          <ac:chgData name="Md Kauser Ahmmed" userId="81e39d19-8d5c-4ffe-9a82-20799efac8e0" providerId="ADAL" clId="{4DBB0182-D948-422F-9F4E-BA3A2E2584B9}" dt="2021-01-29T17:20:35.433" v="973" actId="255"/>
          <ac:spMkLst>
            <pc:docMk/>
            <pc:sldMk cId="706604625" sldId="311"/>
            <ac:spMk id="2" creationId="{01237D72-F1B3-4455-859C-F93227383A1E}"/>
          </ac:spMkLst>
        </pc:spChg>
        <pc:spChg chg="del">
          <ac:chgData name="Md Kauser Ahmmed" userId="81e39d19-8d5c-4ffe-9a82-20799efac8e0" providerId="ADAL" clId="{4DBB0182-D948-422F-9F4E-BA3A2E2584B9}" dt="2021-01-29T17:20:44.112" v="974" actId="931"/>
          <ac:spMkLst>
            <pc:docMk/>
            <pc:sldMk cId="706604625" sldId="311"/>
            <ac:spMk id="3" creationId="{094CE0A3-0D33-49D6-AE1F-4BABC9172B3B}"/>
          </ac:spMkLst>
        </pc:spChg>
        <pc:picChg chg="add mod">
          <ac:chgData name="Md Kauser Ahmmed" userId="81e39d19-8d5c-4ffe-9a82-20799efac8e0" providerId="ADAL" clId="{4DBB0182-D948-422F-9F4E-BA3A2E2584B9}" dt="2021-01-29T17:20:46.512" v="976" actId="962"/>
          <ac:picMkLst>
            <pc:docMk/>
            <pc:sldMk cId="706604625" sldId="311"/>
            <ac:picMk id="5" creationId="{8F286E4F-3086-4745-BA8B-7F94AA54C4D0}"/>
          </ac:picMkLst>
        </pc:picChg>
      </pc:sldChg>
      <pc:sldChg chg="addSp delSp modSp new mod">
        <pc:chgData name="Md Kauser Ahmmed" userId="81e39d19-8d5c-4ffe-9a82-20799efac8e0" providerId="ADAL" clId="{4DBB0182-D948-422F-9F4E-BA3A2E2584B9}" dt="2021-01-29T18:00:41.080" v="1046" actId="14100"/>
        <pc:sldMkLst>
          <pc:docMk/>
          <pc:sldMk cId="3739373481" sldId="312"/>
        </pc:sldMkLst>
        <pc:spChg chg="mod">
          <ac:chgData name="Md Kauser Ahmmed" userId="81e39d19-8d5c-4ffe-9a82-20799efac8e0" providerId="ADAL" clId="{4DBB0182-D948-422F-9F4E-BA3A2E2584B9}" dt="2021-01-29T17:59:33.192" v="1032" actId="20577"/>
          <ac:spMkLst>
            <pc:docMk/>
            <pc:sldMk cId="3739373481" sldId="312"/>
            <ac:spMk id="2" creationId="{F4E91E8C-AA70-40B4-B70F-A352E4F9D2DD}"/>
          </ac:spMkLst>
        </pc:spChg>
        <pc:spChg chg="add del mod">
          <ac:chgData name="Md Kauser Ahmmed" userId="81e39d19-8d5c-4ffe-9a82-20799efac8e0" providerId="ADAL" clId="{4DBB0182-D948-422F-9F4E-BA3A2E2584B9}" dt="2021-01-29T18:00:41.080" v="1046" actId="14100"/>
          <ac:spMkLst>
            <pc:docMk/>
            <pc:sldMk cId="3739373481" sldId="312"/>
            <ac:spMk id="3" creationId="{E2FDCB64-29A2-4230-A449-F77C8D203C20}"/>
          </ac:spMkLst>
        </pc:spChg>
        <pc:spChg chg="add del mod">
          <ac:chgData name="Md Kauser Ahmmed" userId="81e39d19-8d5c-4ffe-9a82-20799efac8e0" providerId="ADAL" clId="{4DBB0182-D948-422F-9F4E-BA3A2E2584B9}" dt="2021-01-29T17:59:41.759" v="1035"/>
          <ac:spMkLst>
            <pc:docMk/>
            <pc:sldMk cId="3739373481" sldId="312"/>
            <ac:spMk id="4" creationId="{4581D5A1-BE1F-440C-BF3E-A95FCF9064BE}"/>
          </ac:spMkLst>
        </pc:spChg>
      </pc:sldChg>
      <pc:sldChg chg="addSp delSp modSp new mod setBg">
        <pc:chgData name="Md Kauser Ahmmed" userId="81e39d19-8d5c-4ffe-9a82-20799efac8e0" providerId="ADAL" clId="{4DBB0182-D948-422F-9F4E-BA3A2E2584B9}" dt="2021-01-29T19:02:25.358" v="1096" actId="14734"/>
        <pc:sldMkLst>
          <pc:docMk/>
          <pc:sldMk cId="3844149522" sldId="313"/>
        </pc:sldMkLst>
        <pc:spChg chg="mod">
          <ac:chgData name="Md Kauser Ahmmed" userId="81e39d19-8d5c-4ffe-9a82-20799efac8e0" providerId="ADAL" clId="{4DBB0182-D948-422F-9F4E-BA3A2E2584B9}" dt="2021-01-29T18:33:49.448" v="1094" actId="26606"/>
          <ac:spMkLst>
            <pc:docMk/>
            <pc:sldMk cId="3844149522" sldId="313"/>
            <ac:spMk id="2" creationId="{89463756-F4F3-4DCF-8E25-6AC5BA9DCA41}"/>
          </ac:spMkLst>
        </pc:spChg>
        <pc:spChg chg="del">
          <ac:chgData name="Md Kauser Ahmmed" userId="81e39d19-8d5c-4ffe-9a82-20799efac8e0" providerId="ADAL" clId="{4DBB0182-D948-422F-9F4E-BA3A2E2584B9}" dt="2021-01-29T18:32:39.175" v="1058"/>
          <ac:spMkLst>
            <pc:docMk/>
            <pc:sldMk cId="3844149522" sldId="313"/>
            <ac:spMk id="3" creationId="{2B8128AB-63CE-4AB4-B842-C70F6E57B330}"/>
          </ac:spMkLst>
        </pc:spChg>
        <pc:spChg chg="add">
          <ac:chgData name="Md Kauser Ahmmed" userId="81e39d19-8d5c-4ffe-9a82-20799efac8e0" providerId="ADAL" clId="{4DBB0182-D948-422F-9F4E-BA3A2E2584B9}" dt="2021-01-29T18:33:49.448" v="1094" actId="26606"/>
          <ac:spMkLst>
            <pc:docMk/>
            <pc:sldMk cId="3844149522" sldId="313"/>
            <ac:spMk id="9" creationId="{1045B59B-615E-4718-A150-42DE5D03E1C8}"/>
          </ac:spMkLst>
        </pc:spChg>
        <pc:spChg chg="add">
          <ac:chgData name="Md Kauser Ahmmed" userId="81e39d19-8d5c-4ffe-9a82-20799efac8e0" providerId="ADAL" clId="{4DBB0182-D948-422F-9F4E-BA3A2E2584B9}" dt="2021-01-29T18:33:49.448" v="1094" actId="26606"/>
          <ac:spMkLst>
            <pc:docMk/>
            <pc:sldMk cId="3844149522" sldId="313"/>
            <ac:spMk id="11" creationId="{D6CF29CD-38B8-4924-BA11-6D60517487EF}"/>
          </ac:spMkLst>
        </pc:spChg>
        <pc:graphicFrameChg chg="add mod modGraphic">
          <ac:chgData name="Md Kauser Ahmmed" userId="81e39d19-8d5c-4ffe-9a82-20799efac8e0" providerId="ADAL" clId="{4DBB0182-D948-422F-9F4E-BA3A2E2584B9}" dt="2021-01-29T19:02:25.358" v="1096" actId="14734"/>
          <ac:graphicFrameMkLst>
            <pc:docMk/>
            <pc:sldMk cId="3844149522" sldId="313"/>
            <ac:graphicFrameMk id="4" creationId="{A5968C8D-2CB5-407F-B06E-7BEAB3225CD9}"/>
          </ac:graphicFrameMkLst>
        </pc:graphicFrameChg>
      </pc:sldChg>
    </pc:docChg>
  </pc:docChgLst>
  <pc:docChgLst>
    <pc:chgData name="Md Kauser Ahmmed" userId="81e39d19-8d5c-4ffe-9a82-20799efac8e0" providerId="ADAL" clId="{493F2EBC-02EC-4170-8502-33D60480A14B}"/>
    <pc:docChg chg="undo custSel mod addSld delSld modSld sldOrd">
      <pc:chgData name="Md Kauser Ahmmed" userId="81e39d19-8d5c-4ffe-9a82-20799efac8e0" providerId="ADAL" clId="{493F2EBC-02EC-4170-8502-33D60480A14B}" dt="2021-01-22T17:44:34.640" v="1995" actId="20577"/>
      <pc:docMkLst>
        <pc:docMk/>
      </pc:docMkLst>
      <pc:sldChg chg="modSp add">
        <pc:chgData name="Md Kauser Ahmmed" userId="81e39d19-8d5c-4ffe-9a82-20799efac8e0" providerId="ADAL" clId="{493F2EBC-02EC-4170-8502-33D60480A14B}" dt="2021-01-15T15:57:41.678" v="43" actId="20577"/>
        <pc:sldMkLst>
          <pc:docMk/>
          <pc:sldMk cId="2006097519" sldId="256"/>
        </pc:sldMkLst>
        <pc:spChg chg="mod">
          <ac:chgData name="Md Kauser Ahmmed" userId="81e39d19-8d5c-4ffe-9a82-20799efac8e0" providerId="ADAL" clId="{493F2EBC-02EC-4170-8502-33D60480A14B}" dt="2021-01-15T15:57:32.674" v="18" actId="20577"/>
          <ac:spMkLst>
            <pc:docMk/>
            <pc:sldMk cId="2006097519" sldId="256"/>
            <ac:spMk id="2" creationId="{AEBDAA72-FF48-42CF-A6B6-C1C80010963F}"/>
          </ac:spMkLst>
        </pc:spChg>
        <pc:spChg chg="mod">
          <ac:chgData name="Md Kauser Ahmmed" userId="81e39d19-8d5c-4ffe-9a82-20799efac8e0" providerId="ADAL" clId="{493F2EBC-02EC-4170-8502-33D60480A14B}" dt="2021-01-15T15:57:41.678" v="43" actId="20577"/>
          <ac:spMkLst>
            <pc:docMk/>
            <pc:sldMk cId="2006097519" sldId="256"/>
            <ac:spMk id="3" creationId="{4A796019-1174-416E-99B9-9CF117EE3B6F}"/>
          </ac:spMkLst>
        </pc:spChg>
      </pc:sldChg>
      <pc:sldChg chg="add del">
        <pc:chgData name="Md Kauser Ahmmed" userId="81e39d19-8d5c-4ffe-9a82-20799efac8e0" providerId="ADAL" clId="{493F2EBC-02EC-4170-8502-33D60480A14B}" dt="2021-01-15T15:58:38.857" v="46" actId="2696"/>
        <pc:sldMkLst>
          <pc:docMk/>
          <pc:sldMk cId="2240536683" sldId="257"/>
        </pc:sldMkLst>
      </pc:sldChg>
      <pc:sldChg chg="modSp add">
        <pc:chgData name="Md Kauser Ahmmed" userId="81e39d19-8d5c-4ffe-9a82-20799efac8e0" providerId="ADAL" clId="{493F2EBC-02EC-4170-8502-33D60480A14B}" dt="2021-01-15T17:27:50.937" v="1193" actId="20577"/>
        <pc:sldMkLst>
          <pc:docMk/>
          <pc:sldMk cId="1493241202" sldId="289"/>
        </pc:sldMkLst>
        <pc:spChg chg="mod">
          <ac:chgData name="Md Kauser Ahmmed" userId="81e39d19-8d5c-4ffe-9a82-20799efac8e0" providerId="ADAL" clId="{493F2EBC-02EC-4170-8502-33D60480A14B}" dt="2021-01-15T17:27:50.937" v="1193" actId="20577"/>
          <ac:spMkLst>
            <pc:docMk/>
            <pc:sldMk cId="1493241202" sldId="289"/>
            <ac:spMk id="2" creationId="{2A32364B-E594-4014-AB37-6A6F82375CD6}"/>
          </ac:spMkLst>
        </pc:spChg>
        <pc:spChg chg="mod">
          <ac:chgData name="Md Kauser Ahmmed" userId="81e39d19-8d5c-4ffe-9a82-20799efac8e0" providerId="ADAL" clId="{493F2EBC-02EC-4170-8502-33D60480A14B}" dt="2021-01-15T16:50:50.708" v="1077" actId="20577"/>
          <ac:spMkLst>
            <pc:docMk/>
            <pc:sldMk cId="1493241202" sldId="289"/>
            <ac:spMk id="3" creationId="{FAF7EFD8-937E-4485-A5BE-D7EBC0477783}"/>
          </ac:spMkLst>
        </pc:spChg>
      </pc:sldChg>
      <pc:sldChg chg="addSp delSp modSp add modNotesTx">
        <pc:chgData name="Md Kauser Ahmmed" userId="81e39d19-8d5c-4ffe-9a82-20799efac8e0" providerId="ADAL" clId="{493F2EBC-02EC-4170-8502-33D60480A14B}" dt="2021-01-15T18:03:53.309" v="1606" actId="20577"/>
        <pc:sldMkLst>
          <pc:docMk/>
          <pc:sldMk cId="3625187802" sldId="290"/>
        </pc:sldMkLst>
        <pc:spChg chg="mod">
          <ac:chgData name="Md Kauser Ahmmed" userId="81e39d19-8d5c-4ffe-9a82-20799efac8e0" providerId="ADAL" clId="{493F2EBC-02EC-4170-8502-33D60480A14B}" dt="2021-01-15T18:03:53.309" v="1606" actId="20577"/>
          <ac:spMkLst>
            <pc:docMk/>
            <pc:sldMk cId="3625187802" sldId="290"/>
            <ac:spMk id="3" creationId="{64F80B61-502D-47EC-86FD-28DA3D65A610}"/>
          </ac:spMkLst>
        </pc:spChg>
        <pc:spChg chg="mod">
          <ac:chgData name="Md Kauser Ahmmed" userId="81e39d19-8d5c-4ffe-9a82-20799efac8e0" providerId="ADAL" clId="{493F2EBC-02EC-4170-8502-33D60480A14B}" dt="2021-01-15T16:15:03.228" v="491" actId="20577"/>
          <ac:spMkLst>
            <pc:docMk/>
            <pc:sldMk cId="3625187802" sldId="290"/>
            <ac:spMk id="4" creationId="{6AEC439A-3C5B-4863-9155-034116FD58FC}"/>
          </ac:spMkLst>
        </pc:spChg>
        <pc:spChg chg="add del">
          <ac:chgData name="Md Kauser Ahmmed" userId="81e39d19-8d5c-4ffe-9a82-20799efac8e0" providerId="ADAL" clId="{493F2EBC-02EC-4170-8502-33D60480A14B}" dt="2021-01-15T16:15:14.755" v="494"/>
          <ac:spMkLst>
            <pc:docMk/>
            <pc:sldMk cId="3625187802" sldId="290"/>
            <ac:spMk id="5" creationId="{BCA39098-39BA-4641-B602-64D0522B7EEF}"/>
          </ac:spMkLst>
        </pc:spChg>
      </pc:sldChg>
      <pc:sldChg chg="add del">
        <pc:chgData name="Md Kauser Ahmmed" userId="81e39d19-8d5c-4ffe-9a82-20799efac8e0" providerId="ADAL" clId="{493F2EBC-02EC-4170-8502-33D60480A14B}" dt="2021-01-15T16:15:11.393" v="492" actId="2696"/>
        <pc:sldMkLst>
          <pc:docMk/>
          <pc:sldMk cId="3212494215" sldId="291"/>
        </pc:sldMkLst>
      </pc:sldChg>
      <pc:sldChg chg="addSp delSp modSp add">
        <pc:chgData name="Md Kauser Ahmmed" userId="81e39d19-8d5c-4ffe-9a82-20799efac8e0" providerId="ADAL" clId="{493F2EBC-02EC-4170-8502-33D60480A14B}" dt="2021-01-15T18:03:50.957" v="1605" actId="20577"/>
        <pc:sldMkLst>
          <pc:docMk/>
          <pc:sldMk cId="4160295388" sldId="291"/>
        </pc:sldMkLst>
        <pc:spChg chg="del mod">
          <ac:chgData name="Md Kauser Ahmmed" userId="81e39d19-8d5c-4ffe-9a82-20799efac8e0" providerId="ADAL" clId="{493F2EBC-02EC-4170-8502-33D60480A14B}" dt="2021-01-15T16:48:50.534" v="1040" actId="478"/>
          <ac:spMkLst>
            <pc:docMk/>
            <pc:sldMk cId="4160295388" sldId="291"/>
            <ac:spMk id="3" creationId="{64F80B61-502D-47EC-86FD-28DA3D65A610}"/>
          </ac:spMkLst>
        </pc:spChg>
        <pc:spChg chg="mod">
          <ac:chgData name="Md Kauser Ahmmed" userId="81e39d19-8d5c-4ffe-9a82-20799efac8e0" providerId="ADAL" clId="{493F2EBC-02EC-4170-8502-33D60480A14B}" dt="2021-01-15T16:15:27.042" v="503" actId="20577"/>
          <ac:spMkLst>
            <pc:docMk/>
            <pc:sldMk cId="4160295388" sldId="291"/>
            <ac:spMk id="4" creationId="{6AEC439A-3C5B-4863-9155-034116FD58FC}"/>
          </ac:spMkLst>
        </pc:spChg>
        <pc:spChg chg="add del mod">
          <ac:chgData name="Md Kauser Ahmmed" userId="81e39d19-8d5c-4ffe-9a82-20799efac8e0" providerId="ADAL" clId="{493F2EBC-02EC-4170-8502-33D60480A14B}" dt="2021-01-15T16:48:53.673" v="1041" actId="478"/>
          <ac:spMkLst>
            <pc:docMk/>
            <pc:sldMk cId="4160295388" sldId="291"/>
            <ac:spMk id="5" creationId="{372D9376-7D96-436B-9E41-57950CE9D72D}"/>
          </ac:spMkLst>
        </pc:spChg>
        <pc:spChg chg="add mod">
          <ac:chgData name="Md Kauser Ahmmed" userId="81e39d19-8d5c-4ffe-9a82-20799efac8e0" providerId="ADAL" clId="{493F2EBC-02EC-4170-8502-33D60480A14B}" dt="2021-01-15T18:03:50.957" v="1605" actId="20577"/>
          <ac:spMkLst>
            <pc:docMk/>
            <pc:sldMk cId="4160295388" sldId="291"/>
            <ac:spMk id="6" creationId="{B9F24D49-A6BF-42DD-AB82-41C553DBB037}"/>
          </ac:spMkLst>
        </pc:spChg>
      </pc:sldChg>
      <pc:sldChg chg="modSp add ord">
        <pc:chgData name="Md Kauser Ahmmed" userId="81e39d19-8d5c-4ffe-9a82-20799efac8e0" providerId="ADAL" clId="{493F2EBC-02EC-4170-8502-33D60480A14B}" dt="2021-01-15T17:40:33.307" v="1194"/>
        <pc:sldMkLst>
          <pc:docMk/>
          <pc:sldMk cId="1686372199" sldId="292"/>
        </pc:sldMkLst>
        <pc:spChg chg="mod">
          <ac:chgData name="Md Kauser Ahmmed" userId="81e39d19-8d5c-4ffe-9a82-20799efac8e0" providerId="ADAL" clId="{493F2EBC-02EC-4170-8502-33D60480A14B}" dt="2021-01-15T17:08:38.606" v="1162" actId="20577"/>
          <ac:spMkLst>
            <pc:docMk/>
            <pc:sldMk cId="1686372199" sldId="292"/>
            <ac:spMk id="2" creationId="{F569C05B-F406-4613-8012-1E0E756BA18C}"/>
          </ac:spMkLst>
        </pc:spChg>
        <pc:spChg chg="mod">
          <ac:chgData name="Md Kauser Ahmmed" userId="81e39d19-8d5c-4ffe-9a82-20799efac8e0" providerId="ADAL" clId="{493F2EBC-02EC-4170-8502-33D60480A14B}" dt="2021-01-15T16:38:33.002" v="828" actId="20577"/>
          <ac:spMkLst>
            <pc:docMk/>
            <pc:sldMk cId="1686372199" sldId="292"/>
            <ac:spMk id="3" creationId="{1ADF2921-7174-49C4-8F93-68E27B432AE2}"/>
          </ac:spMkLst>
        </pc:spChg>
      </pc:sldChg>
      <pc:sldChg chg="addSp delSp modSp add ord">
        <pc:chgData name="Md Kauser Ahmmed" userId="81e39d19-8d5c-4ffe-9a82-20799efac8e0" providerId="ADAL" clId="{493F2EBC-02EC-4170-8502-33D60480A14B}" dt="2021-01-15T17:40:33.307" v="1194"/>
        <pc:sldMkLst>
          <pc:docMk/>
          <pc:sldMk cId="675136312" sldId="293"/>
        </pc:sldMkLst>
        <pc:spChg chg="mod">
          <ac:chgData name="Md Kauser Ahmmed" userId="81e39d19-8d5c-4ffe-9a82-20799efac8e0" providerId="ADAL" clId="{493F2EBC-02EC-4170-8502-33D60480A14B}" dt="2021-01-15T16:39:20.775" v="878" actId="20577"/>
          <ac:spMkLst>
            <pc:docMk/>
            <pc:sldMk cId="675136312" sldId="293"/>
            <ac:spMk id="2" creationId="{738B26C2-4373-446B-8029-46FFEC6F3E56}"/>
          </ac:spMkLst>
        </pc:spChg>
        <pc:spChg chg="del">
          <ac:chgData name="Md Kauser Ahmmed" userId="81e39d19-8d5c-4ffe-9a82-20799efac8e0" providerId="ADAL" clId="{493F2EBC-02EC-4170-8502-33D60480A14B}" dt="2021-01-15T16:40:29.565" v="879" actId="478"/>
          <ac:spMkLst>
            <pc:docMk/>
            <pc:sldMk cId="675136312" sldId="293"/>
            <ac:spMk id="3" creationId="{406E90FC-D54E-4FF3-AE42-805EC0AE34DF}"/>
          </ac:spMkLst>
        </pc:spChg>
        <pc:spChg chg="add mod">
          <ac:chgData name="Md Kauser Ahmmed" userId="81e39d19-8d5c-4ffe-9a82-20799efac8e0" providerId="ADAL" clId="{493F2EBC-02EC-4170-8502-33D60480A14B}" dt="2021-01-15T16:44:51.304" v="968" actId="20577"/>
          <ac:spMkLst>
            <pc:docMk/>
            <pc:sldMk cId="675136312" sldId="293"/>
            <ac:spMk id="4" creationId="{36126143-832A-4E8D-B6DE-213C571768D7}"/>
          </ac:spMkLst>
        </pc:spChg>
      </pc:sldChg>
      <pc:sldChg chg="addSp delSp modSp add mod setBg modNotesTx">
        <pc:chgData name="Md Kauser Ahmmed" userId="81e39d19-8d5c-4ffe-9a82-20799efac8e0" providerId="ADAL" clId="{493F2EBC-02EC-4170-8502-33D60480A14B}" dt="2021-01-15T18:19:08.461" v="1818" actId="20577"/>
        <pc:sldMkLst>
          <pc:docMk/>
          <pc:sldMk cId="2706077540" sldId="294"/>
        </pc:sldMkLst>
        <pc:spChg chg="mod">
          <ac:chgData name="Md Kauser Ahmmed" userId="81e39d19-8d5c-4ffe-9a82-20799efac8e0" providerId="ADAL" clId="{493F2EBC-02EC-4170-8502-33D60480A14B}" dt="2021-01-15T17:27:26.883" v="1187" actId="26606"/>
          <ac:spMkLst>
            <pc:docMk/>
            <pc:sldMk cId="2706077540" sldId="294"/>
            <ac:spMk id="2" creationId="{67336AB1-F8D3-4CB3-A161-02F750F9D74B}"/>
          </ac:spMkLst>
        </pc:spChg>
        <pc:spChg chg="del">
          <ac:chgData name="Md Kauser Ahmmed" userId="81e39d19-8d5c-4ffe-9a82-20799efac8e0" providerId="ADAL" clId="{493F2EBC-02EC-4170-8502-33D60480A14B}" dt="2021-01-15T17:27:00.574" v="1179" actId="478"/>
          <ac:spMkLst>
            <pc:docMk/>
            <pc:sldMk cId="2706077540" sldId="294"/>
            <ac:spMk id="3" creationId="{1E8A3D68-0327-4534-960A-88BFA00FA542}"/>
          </ac:spMkLst>
        </pc:spChg>
        <pc:spChg chg="add">
          <ac:chgData name="Md Kauser Ahmmed" userId="81e39d19-8d5c-4ffe-9a82-20799efac8e0" providerId="ADAL" clId="{493F2EBC-02EC-4170-8502-33D60480A14B}" dt="2021-01-15T17:27:26.883" v="1187" actId="26606"/>
          <ac:spMkLst>
            <pc:docMk/>
            <pc:sldMk cId="2706077540" sldId="294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493F2EBC-02EC-4170-8502-33D60480A14B}" dt="2021-01-15T17:27:26.883" v="1187" actId="26606"/>
          <ac:picMkLst>
            <pc:docMk/>
            <pc:sldMk cId="2706077540" sldId="294"/>
            <ac:picMk id="5" creationId="{4B0A2808-FBDE-4B81-ABD0-DF969D466F48}"/>
          </ac:picMkLst>
        </pc:picChg>
      </pc:sldChg>
      <pc:sldChg chg="modSp add">
        <pc:chgData name="Md Kauser Ahmmed" userId="81e39d19-8d5c-4ffe-9a82-20799efac8e0" providerId="ADAL" clId="{493F2EBC-02EC-4170-8502-33D60480A14B}" dt="2021-01-15T17:50:54.303" v="1356" actId="20577"/>
        <pc:sldMkLst>
          <pc:docMk/>
          <pc:sldMk cId="4181624959" sldId="295"/>
        </pc:sldMkLst>
        <pc:spChg chg="mod">
          <ac:chgData name="Md Kauser Ahmmed" userId="81e39d19-8d5c-4ffe-9a82-20799efac8e0" providerId="ADAL" clId="{493F2EBC-02EC-4170-8502-33D60480A14B}" dt="2021-01-15T17:50:54.303" v="1356" actId="20577"/>
          <ac:spMkLst>
            <pc:docMk/>
            <pc:sldMk cId="4181624959" sldId="295"/>
            <ac:spMk id="3" creationId="{1ADF2921-7174-49C4-8F93-68E27B432AE2}"/>
          </ac:spMkLst>
        </pc:spChg>
      </pc:sldChg>
      <pc:sldChg chg="modSp add">
        <pc:chgData name="Md Kauser Ahmmed" userId="81e39d19-8d5c-4ffe-9a82-20799efac8e0" providerId="ADAL" clId="{493F2EBC-02EC-4170-8502-33D60480A14B}" dt="2021-01-15T17:55:19.197" v="1454" actId="20577"/>
        <pc:sldMkLst>
          <pc:docMk/>
          <pc:sldMk cId="2092622795" sldId="296"/>
        </pc:sldMkLst>
        <pc:spChg chg="mod">
          <ac:chgData name="Md Kauser Ahmmed" userId="81e39d19-8d5c-4ffe-9a82-20799efac8e0" providerId="ADAL" clId="{493F2EBC-02EC-4170-8502-33D60480A14B}" dt="2021-01-15T17:55:19.197" v="1454" actId="20577"/>
          <ac:spMkLst>
            <pc:docMk/>
            <pc:sldMk cId="2092622795" sldId="296"/>
            <ac:spMk id="4" creationId="{36126143-832A-4E8D-B6DE-213C571768D7}"/>
          </ac:spMkLst>
        </pc:spChg>
      </pc:sldChg>
      <pc:sldChg chg="delSp modSp add">
        <pc:chgData name="Md Kauser Ahmmed" userId="81e39d19-8d5c-4ffe-9a82-20799efac8e0" providerId="ADAL" clId="{493F2EBC-02EC-4170-8502-33D60480A14B}" dt="2021-01-15T17:48:19.475" v="1258" actId="122"/>
        <pc:sldMkLst>
          <pc:docMk/>
          <pc:sldMk cId="418254397" sldId="297"/>
        </pc:sldMkLst>
        <pc:spChg chg="mod">
          <ac:chgData name="Md Kauser Ahmmed" userId="81e39d19-8d5c-4ffe-9a82-20799efac8e0" providerId="ADAL" clId="{493F2EBC-02EC-4170-8502-33D60480A14B}" dt="2021-01-15T17:48:19.475" v="1258" actId="122"/>
          <ac:spMkLst>
            <pc:docMk/>
            <pc:sldMk cId="418254397" sldId="297"/>
            <ac:spMk id="2" creationId="{8378AEE8-C173-45AB-910C-AA017D072967}"/>
          </ac:spMkLst>
        </pc:spChg>
        <pc:spChg chg="del">
          <ac:chgData name="Md Kauser Ahmmed" userId="81e39d19-8d5c-4ffe-9a82-20799efac8e0" providerId="ADAL" clId="{493F2EBC-02EC-4170-8502-33D60480A14B}" dt="2021-01-15T17:48:11.693" v="1217" actId="478"/>
          <ac:spMkLst>
            <pc:docMk/>
            <pc:sldMk cId="418254397" sldId="297"/>
            <ac:spMk id="3" creationId="{C2D02DB4-CA8C-452B-816A-F7193C4C4112}"/>
          </ac:spMkLst>
        </pc:spChg>
      </pc:sldChg>
      <pc:sldChg chg="modSp add">
        <pc:chgData name="Md Kauser Ahmmed" userId="81e39d19-8d5c-4ffe-9a82-20799efac8e0" providerId="ADAL" clId="{493F2EBC-02EC-4170-8502-33D60480A14B}" dt="2021-01-15T17:57:25.400" v="1489" actId="20577"/>
        <pc:sldMkLst>
          <pc:docMk/>
          <pc:sldMk cId="2483931024" sldId="298"/>
        </pc:sldMkLst>
        <pc:spChg chg="mod">
          <ac:chgData name="Md Kauser Ahmmed" userId="81e39d19-8d5c-4ffe-9a82-20799efac8e0" providerId="ADAL" clId="{493F2EBC-02EC-4170-8502-33D60480A14B}" dt="2021-01-15T17:57:25.400" v="1489" actId="20577"/>
          <ac:spMkLst>
            <pc:docMk/>
            <pc:sldMk cId="2483931024" sldId="298"/>
            <ac:spMk id="2" creationId="{2A32364B-E594-4014-AB37-6A6F82375CD6}"/>
          </ac:spMkLst>
        </pc:spChg>
        <pc:spChg chg="mod">
          <ac:chgData name="Md Kauser Ahmmed" userId="81e39d19-8d5c-4ffe-9a82-20799efac8e0" providerId="ADAL" clId="{493F2EBC-02EC-4170-8502-33D60480A14B}" dt="2021-01-15T17:57:14.701" v="1479" actId="20577"/>
          <ac:spMkLst>
            <pc:docMk/>
            <pc:sldMk cId="2483931024" sldId="298"/>
            <ac:spMk id="3" creationId="{FAF7EFD8-937E-4485-A5BE-D7EBC0477783}"/>
          </ac:spMkLst>
        </pc:spChg>
      </pc:sldChg>
      <pc:sldChg chg="modSp add">
        <pc:chgData name="Md Kauser Ahmmed" userId="81e39d19-8d5c-4ffe-9a82-20799efac8e0" providerId="ADAL" clId="{493F2EBC-02EC-4170-8502-33D60480A14B}" dt="2021-01-15T18:04:41.506" v="1623" actId="20577"/>
        <pc:sldMkLst>
          <pc:docMk/>
          <pc:sldMk cId="124394224" sldId="299"/>
        </pc:sldMkLst>
        <pc:spChg chg="mod">
          <ac:chgData name="Md Kauser Ahmmed" userId="81e39d19-8d5c-4ffe-9a82-20799efac8e0" providerId="ADAL" clId="{493F2EBC-02EC-4170-8502-33D60480A14B}" dt="2021-01-15T18:04:41.506" v="1623" actId="20577"/>
          <ac:spMkLst>
            <pc:docMk/>
            <pc:sldMk cId="124394224" sldId="299"/>
            <ac:spMk id="3" creationId="{64F80B61-502D-47EC-86FD-28DA3D65A610}"/>
          </ac:spMkLst>
        </pc:spChg>
      </pc:sldChg>
      <pc:sldChg chg="modSp add">
        <pc:chgData name="Md Kauser Ahmmed" userId="81e39d19-8d5c-4ffe-9a82-20799efac8e0" providerId="ADAL" clId="{493F2EBC-02EC-4170-8502-33D60480A14B}" dt="2021-01-15T18:06:10.474" v="1642" actId="20577"/>
        <pc:sldMkLst>
          <pc:docMk/>
          <pc:sldMk cId="72126194" sldId="300"/>
        </pc:sldMkLst>
        <pc:spChg chg="mod">
          <ac:chgData name="Md Kauser Ahmmed" userId="81e39d19-8d5c-4ffe-9a82-20799efac8e0" providerId="ADAL" clId="{493F2EBC-02EC-4170-8502-33D60480A14B}" dt="2021-01-15T18:06:10.474" v="1642" actId="20577"/>
          <ac:spMkLst>
            <pc:docMk/>
            <pc:sldMk cId="72126194" sldId="300"/>
            <ac:spMk id="3" creationId="{64F80B61-502D-47EC-86FD-28DA3D65A610}"/>
          </ac:spMkLst>
        </pc:spChg>
      </pc:sldChg>
      <pc:sldChg chg="add del">
        <pc:chgData name="Md Kauser Ahmmed" userId="81e39d19-8d5c-4ffe-9a82-20799efac8e0" providerId="ADAL" clId="{493F2EBC-02EC-4170-8502-33D60480A14B}" dt="2021-01-15T18:05:15.614" v="1624" actId="2696"/>
        <pc:sldMkLst>
          <pc:docMk/>
          <pc:sldMk cId="1402649591" sldId="300"/>
        </pc:sldMkLst>
      </pc:sldChg>
      <pc:sldChg chg="addSp delSp modSp add mod setBg delDesignElem modNotesTx">
        <pc:chgData name="Md Kauser Ahmmed" userId="81e39d19-8d5c-4ffe-9a82-20799efac8e0" providerId="ADAL" clId="{493F2EBC-02EC-4170-8502-33D60480A14B}" dt="2021-01-15T18:18:21.451" v="1741" actId="20577"/>
        <pc:sldMkLst>
          <pc:docMk/>
          <pc:sldMk cId="266561394" sldId="301"/>
        </pc:sldMkLst>
        <pc:spChg chg="mod">
          <ac:chgData name="Md Kauser Ahmmed" userId="81e39d19-8d5c-4ffe-9a82-20799efac8e0" providerId="ADAL" clId="{493F2EBC-02EC-4170-8502-33D60480A14B}" dt="2021-01-15T18:17:24.904" v="1661" actId="20577"/>
          <ac:spMkLst>
            <pc:docMk/>
            <pc:sldMk cId="266561394" sldId="301"/>
            <ac:spMk id="2" creationId="{67336AB1-F8D3-4CB3-A161-02F750F9D74B}"/>
          </ac:spMkLst>
        </pc:spChg>
        <pc:spChg chg="add">
          <ac:chgData name="Md Kauser Ahmmed" userId="81e39d19-8d5c-4ffe-9a82-20799efac8e0" providerId="ADAL" clId="{493F2EBC-02EC-4170-8502-33D60480A14B}" dt="2021-01-15T18:17:18.786" v="1651" actId="26606"/>
          <ac:spMkLst>
            <pc:docMk/>
            <pc:sldMk cId="266561394" sldId="301"/>
            <ac:spMk id="9" creationId="{53F29798-D584-4792-9B62-3F5F5C36D619}"/>
          </ac:spMkLst>
        </pc:spChg>
        <pc:spChg chg="del">
          <ac:chgData name="Md Kauser Ahmmed" userId="81e39d19-8d5c-4ffe-9a82-20799efac8e0" providerId="ADAL" clId="{493F2EBC-02EC-4170-8502-33D60480A14B}" dt="2021-01-15T18:17:05.662" v="1646"/>
          <ac:spMkLst>
            <pc:docMk/>
            <pc:sldMk cId="266561394" sldId="301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493F2EBC-02EC-4170-8502-33D60480A14B}" dt="2021-01-15T18:17:18.786" v="1651" actId="26606"/>
          <ac:picMkLst>
            <pc:docMk/>
            <pc:sldMk cId="266561394" sldId="301"/>
            <ac:picMk id="4" creationId="{B63F8C53-D1B5-4C8F-9B99-8D3DF3E0464F}"/>
          </ac:picMkLst>
        </pc:picChg>
        <pc:picChg chg="del">
          <ac:chgData name="Md Kauser Ahmmed" userId="81e39d19-8d5c-4ffe-9a82-20799efac8e0" providerId="ADAL" clId="{493F2EBC-02EC-4170-8502-33D60480A14B}" dt="2021-01-15T18:17:09.326" v="1647" actId="478"/>
          <ac:picMkLst>
            <pc:docMk/>
            <pc:sldMk cId="266561394" sldId="301"/>
            <ac:picMk id="5" creationId="{4B0A2808-FBDE-4B81-ABD0-DF969D466F48}"/>
          </ac:picMkLst>
        </pc:picChg>
      </pc:sldChg>
      <pc:sldChg chg="add del">
        <pc:chgData name="Md Kauser Ahmmed" userId="81e39d19-8d5c-4ffe-9a82-20799efac8e0" providerId="ADAL" clId="{493F2EBC-02EC-4170-8502-33D60480A14B}" dt="2021-01-15T18:17:03.096" v="1644" actId="2696"/>
        <pc:sldMkLst>
          <pc:docMk/>
          <pc:sldMk cId="3922705545" sldId="301"/>
        </pc:sldMkLst>
      </pc:sldChg>
      <pc:sldChg chg="modSp add mod">
        <pc:chgData name="Md Kauser Ahmmed" userId="81e39d19-8d5c-4ffe-9a82-20799efac8e0" providerId="ADAL" clId="{493F2EBC-02EC-4170-8502-33D60480A14B}" dt="2021-01-22T17:40:59.021" v="1909" actId="20577"/>
        <pc:sldMkLst>
          <pc:docMk/>
          <pc:sldMk cId="1685443532" sldId="302"/>
        </pc:sldMkLst>
        <pc:spChg chg="mod">
          <ac:chgData name="Md Kauser Ahmmed" userId="81e39d19-8d5c-4ffe-9a82-20799efac8e0" providerId="ADAL" clId="{493F2EBC-02EC-4170-8502-33D60480A14B}" dt="2021-01-22T17:36:51.683" v="1851" actId="20577"/>
          <ac:spMkLst>
            <pc:docMk/>
            <pc:sldMk cId="1685443532" sldId="302"/>
            <ac:spMk id="2" creationId="{738B26C2-4373-446B-8029-46FFEC6F3E56}"/>
          </ac:spMkLst>
        </pc:spChg>
        <pc:spChg chg="mod">
          <ac:chgData name="Md Kauser Ahmmed" userId="81e39d19-8d5c-4ffe-9a82-20799efac8e0" providerId="ADAL" clId="{493F2EBC-02EC-4170-8502-33D60480A14B}" dt="2021-01-22T17:40:59.021" v="1909" actId="20577"/>
          <ac:spMkLst>
            <pc:docMk/>
            <pc:sldMk cId="1685443532" sldId="302"/>
            <ac:spMk id="4" creationId="{36126143-832A-4E8D-B6DE-213C571768D7}"/>
          </ac:spMkLst>
        </pc:spChg>
      </pc:sldChg>
      <pc:sldChg chg="modSp add mod">
        <pc:chgData name="Md Kauser Ahmmed" userId="81e39d19-8d5c-4ffe-9a82-20799efac8e0" providerId="ADAL" clId="{493F2EBC-02EC-4170-8502-33D60480A14B}" dt="2021-01-22T17:44:34.640" v="1995" actId="20577"/>
        <pc:sldMkLst>
          <pc:docMk/>
          <pc:sldMk cId="1132210515" sldId="303"/>
        </pc:sldMkLst>
        <pc:spChg chg="mod">
          <ac:chgData name="Md Kauser Ahmmed" userId="81e39d19-8d5c-4ffe-9a82-20799efac8e0" providerId="ADAL" clId="{493F2EBC-02EC-4170-8502-33D60480A14B}" dt="2021-01-22T17:41:21.777" v="1921" actId="20577"/>
          <ac:spMkLst>
            <pc:docMk/>
            <pc:sldMk cId="1132210515" sldId="303"/>
            <ac:spMk id="2" creationId="{738B26C2-4373-446B-8029-46FFEC6F3E56}"/>
          </ac:spMkLst>
        </pc:spChg>
        <pc:spChg chg="mod">
          <ac:chgData name="Md Kauser Ahmmed" userId="81e39d19-8d5c-4ffe-9a82-20799efac8e0" providerId="ADAL" clId="{493F2EBC-02EC-4170-8502-33D60480A14B}" dt="2021-01-22T17:44:34.640" v="1995" actId="20577"/>
          <ac:spMkLst>
            <pc:docMk/>
            <pc:sldMk cId="1132210515" sldId="303"/>
            <ac:spMk id="4" creationId="{36126143-832A-4E8D-B6DE-213C571768D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0192-C7DD-47F9-8DC1-FEA2C2C7BB4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37CF6-1C2A-4ECC-807D-600D4C33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90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37CF6-1C2A-4ECC-807D-600D4C33B2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44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https://stackoverflow.com/questions/21369381/measuring-cache-latencies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10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 https://software.intel.com/content/www/us/en/develop/articles/intel-xeon-phi-core-micro-architecture.html#:~:text=The%20Intel%20Xeon%20Phi%20core,64%2Dbit%20integer%20vector%20instructions.</a:t>
            </a:r>
          </a:p>
          <a:p>
            <a:endParaRPr lang="en-US" dirty="0"/>
          </a:p>
          <a:p>
            <a:r>
              <a:rPr lang="en-US" dirty="0"/>
              <a:t>5. https://www.nersc.gov/assets/Uploads/Using-KNL-Processors-Feb2019.pdf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49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 https://software.intel.com/content/www/us/en/develop/articles/intel-xeon-phi-core-micro-architecture.html#:~:text=The%20Intel%20Xeon%20Phi%20core,64%2Dbit%20integer%20vector%20instructions.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26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9444-6E1E-41E3-B2EB-8FCA4BE0A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1700D-42F2-4644-BA6B-B2375B96E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7FC14-9CE1-4A22-81A0-22E47B77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CFB45-B1F0-40DC-9A20-9DD893D1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B63AC-ACB7-4241-99B0-21F50D23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8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0E5F-F5C0-4275-9312-02709498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C23CB-519E-4D7B-9785-AE42E8535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F0D4D-D5F7-454B-93B9-1C1FF349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7A6B5-B03E-4A0D-AAB1-5B40A79A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829EB-CD73-4432-BC0F-F276EB88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8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712B4-EC2C-4184-A0AB-786513B08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76BA2-4840-4FF2-9690-8E452BABC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892AE-B82C-46C1-8E15-3DFB6D33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3963C-D4F5-45F8-9000-930BF823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26AE6-BC64-4860-BCC0-7A2E8FBA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3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622F-8189-4BEB-BF26-4C0D1803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3ED64-8E84-459C-8253-69743779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04C7C-E560-49DF-B978-D3D5BDBB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2C1AA-C538-4B2F-9B40-EDE3F8AC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5D9D2-79F1-400A-BF52-EFDD5ACD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8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44A8-ACF1-4F43-803C-85B13F71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7E9A8-5081-453A-AA6D-E07F5387F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C2E2F-A925-4F0F-9721-08FD412F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E5F41-2FAE-40E3-86A1-FCDAC89DC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A3F05-47A1-4B71-ACC1-C5D04BD2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1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2E26-6FDF-41E1-BD8D-378134F4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B0CA9-9D80-4756-B5C4-D27EAFE70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50E62-B154-4999-BEBE-88D402EF0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B3EAE-8F21-46FF-A725-E5B023C3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F59C-B073-480F-BB19-493FB5E41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1C0E0-94A6-4497-A0F3-19022F27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6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8D08-7AFB-4CD2-9507-F229BF2A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82B7E-8B83-4957-8B8B-058ADB46F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6980D-F744-4CC1-8DFD-0E11542CA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AE05E-5167-4030-9EF6-2E23ED882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2E936-7715-4938-A854-0DA47C3D4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9D50E4-5C9C-4062-A4FB-7C9EFD7A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2006A-245B-437E-A7B9-A14AAFCC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4109E-491F-47FB-893A-543C38C4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0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594F-4DB9-47DC-AA0B-F138A75D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89486-DAFA-40E3-B1E4-90C799BD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63117-CFF7-4AE2-BEE0-D56359AA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63F8D-3372-4765-9ACD-F9926CF5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53039-C67D-4646-9A38-84D66077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79F1B-0223-4B29-A656-DB251688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B30BA-6EF6-44C6-8178-16082432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5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6D1A-6653-43CB-B207-893CC9ED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3581-83D4-4605-8253-7EB3B6712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A86FF-9770-4991-BE1A-4E34B95AE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18A41-C4DE-4C60-8601-438ECFB6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10B13-E910-42E5-A101-73D5BFBA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226E8-4116-40ED-A54D-1EA77459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BBC7-0559-4B89-B190-0EFE5D50F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EE1BD-47FB-4AC5-86ED-905CE769D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CE17D-CB8F-439B-BCF4-D1C2D0106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25066-2338-436F-84D5-4297E217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85166-B493-493A-8178-1DA59F24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19FBF-D4D0-4388-9165-4F04C232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3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43540-29A8-4F93-8E83-83047CA6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DDC80-29A1-4335-90B9-94D251E38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71049-53B5-4DA3-B09A-AF253DDB2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1463F-1832-4573-B289-A34C0459EE0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99D5-CEFB-411D-8BAB-114A8862C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F9115-5ED3-463B-9D93-DB334B5FE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9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AA72-FF48-42CF-A6B6-C1C800109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96019-1174-416E-99B9-9CF117EE3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February, 2021</a:t>
            </a:r>
          </a:p>
        </p:txBody>
      </p:sp>
    </p:spTree>
    <p:extLst>
      <p:ext uri="{BB962C8B-B14F-4D97-AF65-F5344CB8AC3E}">
        <p14:creationId xmlns:p14="http://schemas.microsoft.com/office/powerpoint/2010/main" val="2006097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4126-2FB1-40D2-AEF9-0B74E4985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3847"/>
          </a:xfrm>
        </p:spPr>
        <p:txBody>
          <a:bodyPr>
            <a:normAutofit fontScale="90000"/>
          </a:bodyPr>
          <a:lstStyle/>
          <a:p>
            <a:r>
              <a:rPr lang="en-US" dirty="0"/>
              <a:t>Cache Hit Rate (Post-Warmup and Fixed Iteration)</a:t>
            </a:r>
          </a:p>
        </p:txBody>
      </p:sp>
      <p:pic>
        <p:nvPicPr>
          <p:cNvPr id="9" name="Content Placeholder 8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90B2A0BE-9D6C-4A9C-831D-3CEAC9A8E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57" y="1448972"/>
            <a:ext cx="8227119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F45A02-2BA4-4A83-B309-B18D8D471DA1}"/>
              </a:ext>
            </a:extLst>
          </p:cNvPr>
          <p:cNvSpPr txBox="1"/>
          <p:nvPr/>
        </p:nvSpPr>
        <p:spPr>
          <a:xfrm>
            <a:off x="1505243" y="5852159"/>
            <a:ext cx="9242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traversal loop was executed 32768 times. Given each map access is 12 bytes, the total size of the memory access is 32768*12 = 384 KB. L2 cache size is 512 KB, therefore all the map access data should fit into L2 cache</a:t>
            </a:r>
          </a:p>
        </p:txBody>
      </p:sp>
    </p:spTree>
    <p:extLst>
      <p:ext uri="{BB962C8B-B14F-4D97-AF65-F5344CB8AC3E}">
        <p14:creationId xmlns:p14="http://schemas.microsoft.com/office/powerpoint/2010/main" val="2572824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8F9E-C635-4FF1-AAE5-6957CB8F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Cache Hit Rate (Pre-Warmup and Random Iteration)</a:t>
            </a:r>
          </a:p>
        </p:txBody>
      </p:sp>
      <p:pic>
        <p:nvPicPr>
          <p:cNvPr id="5" name="Content Placeholder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7ABDC6C9-4AB9-4271-90CE-38C7F2672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992" y="1690688"/>
            <a:ext cx="8120119" cy="4351338"/>
          </a:xfrm>
        </p:spPr>
      </p:pic>
    </p:spTree>
    <p:extLst>
      <p:ext uri="{BB962C8B-B14F-4D97-AF65-F5344CB8AC3E}">
        <p14:creationId xmlns:p14="http://schemas.microsoft.com/office/powerpoint/2010/main" val="4069352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7D72-F1B3-4455-859C-F93227383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Cache Hit Rate (Post-Warmup and Random Iteration)</a:t>
            </a:r>
          </a:p>
        </p:txBody>
      </p:sp>
      <p:pic>
        <p:nvPicPr>
          <p:cNvPr id="5" name="Content Placeholder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8F286E4F-3086-4745-BA8B-7F94AA54C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386" y="1825625"/>
            <a:ext cx="8131228" cy="4351338"/>
          </a:xfrm>
        </p:spPr>
      </p:pic>
    </p:spTree>
    <p:extLst>
      <p:ext uri="{BB962C8B-B14F-4D97-AF65-F5344CB8AC3E}">
        <p14:creationId xmlns:p14="http://schemas.microsoft.com/office/powerpoint/2010/main" val="706604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63756-F4F3-4DCF-8E25-6AC5BA9DC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36576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Information on MAP time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968C8D-2CB5-407F-B06E-7BEAB3225C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246927"/>
              </p:ext>
            </p:extLst>
          </p:nvPr>
        </p:nvGraphicFramePr>
        <p:xfrm>
          <a:off x="650449" y="3259796"/>
          <a:ext cx="10901471" cy="2644084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3837145">
                  <a:extLst>
                    <a:ext uri="{9D8B030D-6E8A-4147-A177-3AD203B41FA5}">
                      <a16:colId xmlns:a16="http://schemas.microsoft.com/office/drawing/2014/main" val="434964478"/>
                    </a:ext>
                  </a:extLst>
                </a:gridCol>
                <a:gridCol w="3706133">
                  <a:extLst>
                    <a:ext uri="{9D8B030D-6E8A-4147-A177-3AD203B41FA5}">
                      <a16:colId xmlns:a16="http://schemas.microsoft.com/office/drawing/2014/main" val="2362704472"/>
                    </a:ext>
                  </a:extLst>
                </a:gridCol>
                <a:gridCol w="3358193">
                  <a:extLst>
                    <a:ext uri="{9D8B030D-6E8A-4147-A177-3AD203B41FA5}">
                      <a16:colId xmlns:a16="http://schemas.microsoft.com/office/drawing/2014/main" val="228472998"/>
                    </a:ext>
                  </a:extLst>
                </a:gridCol>
              </a:tblGrid>
              <a:tr h="6610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Community Optimization (sec)</a:t>
                      </a:r>
                      <a:endParaRPr lang="en-US" sz="19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87136" marT="34854" marB="261407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Map Operation Time (sec)</a:t>
                      </a:r>
                      <a:endParaRPr lang="en-US" sz="19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87136" marT="34854" marB="261407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&gt;= Percentage (%)</a:t>
                      </a:r>
                      <a:endParaRPr lang="en-US" sz="19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87136" marT="34854" marB="261407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965347"/>
                  </a:ext>
                </a:extLst>
              </a:tr>
              <a:tr h="6610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cap="none" spc="0" dirty="0">
                          <a:solidFill>
                            <a:schemeClr val="tx1"/>
                          </a:solidFill>
                          <a:effectLst/>
                        </a:rPr>
                        <a:t>183.73</a:t>
                      </a:r>
                      <a:endParaRPr lang="en-US" sz="19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87136" marT="34854" marB="2614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  <a:effectLst/>
                        </a:rPr>
                        <a:t>103.86</a:t>
                      </a:r>
                      <a:endParaRPr lang="en-US" sz="19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87136" marT="34854" marB="2614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56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87136" marT="34854" marB="2614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667902"/>
                  </a:ext>
                </a:extLst>
              </a:tr>
              <a:tr h="6610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cap="none" spc="0" dirty="0">
                          <a:solidFill>
                            <a:schemeClr val="tx1"/>
                          </a:solidFill>
                          <a:effectLst/>
                        </a:rPr>
                        <a:t>206.63</a:t>
                      </a:r>
                      <a:endParaRPr lang="en-US" sz="19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87136" marT="34854" marB="2614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113.79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87136" marT="34854" marB="2614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87136" marT="34854" marB="2614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484926"/>
                  </a:ext>
                </a:extLst>
              </a:tr>
              <a:tr h="6610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9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87136" marT="34854" marB="2614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87136" marT="34854" marB="2614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9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87136" marT="34854" marB="2614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934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149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1E8C-AA70-40B4-B70F-A352E4F9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 Snippet for Map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DCB64-29A2-4230-A449-F77C8D203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37" y="1825625"/>
            <a:ext cx="11240086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flowmap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outFlowToMod</a:t>
            </a:r>
            <a:r>
              <a:rPr lang="en-US" dirty="0">
                <a:latin typeface="Consolas" panose="020B0609020204030204" pitchFamily="49" charset="0"/>
              </a:rPr>
              <a:t>; // &lt;</a:t>
            </a:r>
            <a:r>
              <a:rPr lang="en-US" dirty="0" err="1">
                <a:latin typeface="Consolas" panose="020B0609020204030204" pitchFamily="49" charset="0"/>
              </a:rPr>
              <a:t>modId</a:t>
            </a:r>
            <a:r>
              <a:rPr lang="en-US" dirty="0">
                <a:latin typeface="Consolas" panose="020B0609020204030204" pitchFamily="49" charset="0"/>
              </a:rPr>
              <a:t>, flow&gt; for </a:t>
            </a:r>
            <a:r>
              <a:rPr lang="en-US" dirty="0" err="1">
                <a:latin typeface="Consolas" panose="020B0609020204030204" pitchFamily="49" charset="0"/>
              </a:rPr>
              <a:t>outFlow</a:t>
            </a:r>
            <a:r>
              <a:rPr lang="en-US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flowmap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inFlowFromMod</a:t>
            </a:r>
            <a:r>
              <a:rPr lang="en-US" dirty="0">
                <a:latin typeface="Consolas" panose="020B0609020204030204" pitchFamily="49" charset="0"/>
              </a:rPr>
              <a:t>; // &lt;</a:t>
            </a:r>
            <a:r>
              <a:rPr lang="en-US" dirty="0" err="1">
                <a:latin typeface="Consolas" panose="020B0609020204030204" pitchFamily="49" charset="0"/>
              </a:rPr>
              <a:t>modId</a:t>
            </a:r>
            <a:r>
              <a:rPr lang="en-US" dirty="0">
                <a:latin typeface="Consolas" panose="020B0609020204030204" pitchFamily="49" charset="0"/>
              </a:rPr>
              <a:t>, flow&gt; for </a:t>
            </a:r>
            <a:r>
              <a:rPr lang="en-US" dirty="0" err="1">
                <a:latin typeface="Consolas" panose="020B0609020204030204" pitchFamily="49" charset="0"/>
              </a:rPr>
              <a:t>inFlow</a:t>
            </a:r>
            <a:r>
              <a:rPr lang="en-US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//mark 2_2 </a:t>
            </a:r>
            <a:r>
              <a:rPr lang="en-US" dirty="0" err="1">
                <a:latin typeface="Consolas" panose="020B0609020204030204" pitchFamily="49" charset="0"/>
              </a:rPr>
              <a:t>subbegin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		double mark_22 = </a:t>
            </a:r>
            <a:r>
              <a:rPr lang="fr-FR" dirty="0" err="1">
                <a:latin typeface="Consolas" panose="020B0609020204030204" pitchFamily="49" charset="0"/>
              </a:rPr>
              <a:t>MPI_Wtime</a:t>
            </a:r>
            <a:r>
              <a:rPr lang="fr-FR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for (</a:t>
            </a:r>
            <a:r>
              <a:rPr lang="en-US" dirty="0" err="1">
                <a:latin typeface="Consolas" panose="020B0609020204030204" pitchFamily="49" charset="0"/>
              </a:rPr>
              <a:t>link_iterator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linkIt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nd.outLinks.begin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</a:t>
            </a:r>
            <a:r>
              <a:rPr lang="en-US" dirty="0" err="1">
                <a:latin typeface="Consolas" panose="020B0609020204030204" pitchFamily="49" charset="0"/>
              </a:rPr>
              <a:t>linkIt</a:t>
            </a:r>
            <a:r>
              <a:rPr lang="en-US" dirty="0">
                <a:latin typeface="Consolas" panose="020B0609020204030204" pitchFamily="49" charset="0"/>
              </a:rPr>
              <a:t> != </a:t>
            </a:r>
            <a:r>
              <a:rPr lang="en-US" dirty="0" err="1">
                <a:latin typeface="Consolas" panose="020B0609020204030204" pitchFamily="49" charset="0"/>
              </a:rPr>
              <a:t>nd.outLinks.end</a:t>
            </a:r>
            <a:r>
              <a:rPr lang="en-US" dirty="0">
                <a:latin typeface="Consolas" panose="020B0609020204030204" pitchFamily="49" charset="0"/>
              </a:rPr>
              <a:t>(); </a:t>
            </a:r>
            <a:r>
              <a:rPr lang="en-US" dirty="0" err="1">
                <a:latin typeface="Consolas" panose="020B0609020204030204" pitchFamily="49" charset="0"/>
              </a:rPr>
              <a:t>linkIt</a:t>
            </a:r>
            <a:r>
              <a:rPr lang="en-US" dirty="0"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int </a:t>
            </a:r>
            <a:r>
              <a:rPr lang="en-US" dirty="0" err="1">
                <a:latin typeface="Consolas" panose="020B0609020204030204" pitchFamily="49" charset="0"/>
              </a:rPr>
              <a:t>newMod</a:t>
            </a:r>
            <a:r>
              <a:rPr lang="en-US" dirty="0">
                <a:latin typeface="Consolas" panose="020B0609020204030204" pitchFamily="49" charset="0"/>
              </a:rPr>
              <a:t> = nodes[</a:t>
            </a:r>
            <a:r>
              <a:rPr lang="en-US" dirty="0" err="1">
                <a:latin typeface="Consolas" panose="020B0609020204030204" pitchFamily="49" charset="0"/>
              </a:rPr>
              <a:t>linkIt</a:t>
            </a:r>
            <a:r>
              <a:rPr lang="en-US" dirty="0">
                <a:latin typeface="Consolas" panose="020B0609020204030204" pitchFamily="49" charset="0"/>
              </a:rPr>
              <a:t>-&gt;first].</a:t>
            </a:r>
            <a:r>
              <a:rPr lang="en-US" dirty="0" err="1">
                <a:latin typeface="Consolas" panose="020B0609020204030204" pitchFamily="49" charset="0"/>
              </a:rPr>
              <a:t>ModIdx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if (</a:t>
            </a:r>
            <a:r>
              <a:rPr lang="en-US" dirty="0" err="1">
                <a:latin typeface="Consolas" panose="020B0609020204030204" pitchFamily="49" charset="0"/>
              </a:rPr>
              <a:t>outFlowToMod.count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newMod</a:t>
            </a:r>
            <a:r>
              <a:rPr lang="en-US" dirty="0">
                <a:latin typeface="Consolas" panose="020B0609020204030204" pitchFamily="49" charset="0"/>
              </a:rPr>
              <a:t>) &gt; 0)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</a:t>
            </a:r>
            <a:r>
              <a:rPr lang="en-US" dirty="0" err="1">
                <a:latin typeface="Consolas" panose="020B0609020204030204" pitchFamily="49" charset="0"/>
              </a:rPr>
              <a:t>outFlowToMod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newMod</a:t>
            </a:r>
            <a:r>
              <a:rPr lang="en-US" dirty="0">
                <a:latin typeface="Consolas" panose="020B0609020204030204" pitchFamily="49" charset="0"/>
              </a:rPr>
              <a:t>] += beta * </a:t>
            </a:r>
            <a:r>
              <a:rPr lang="en-US" dirty="0" err="1">
                <a:latin typeface="Consolas" panose="020B0609020204030204" pitchFamily="49" charset="0"/>
              </a:rPr>
              <a:t>linkIt</a:t>
            </a:r>
            <a:r>
              <a:rPr lang="en-US" dirty="0">
                <a:latin typeface="Consolas" panose="020B0609020204030204" pitchFamily="49" charset="0"/>
              </a:rPr>
              <a:t>-&gt;second;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} else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</a:t>
            </a:r>
            <a:r>
              <a:rPr lang="en-US" dirty="0" err="1">
                <a:latin typeface="Consolas" panose="020B0609020204030204" pitchFamily="49" charset="0"/>
              </a:rPr>
              <a:t>outFlowToMod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newMod</a:t>
            </a:r>
            <a:r>
              <a:rPr lang="en-US" dirty="0">
                <a:latin typeface="Consolas" panose="020B0609020204030204" pitchFamily="49" charset="0"/>
              </a:rPr>
              <a:t>] = beta * </a:t>
            </a:r>
            <a:r>
              <a:rPr lang="en-US" dirty="0" err="1">
                <a:latin typeface="Consolas" panose="020B0609020204030204" pitchFamily="49" charset="0"/>
              </a:rPr>
              <a:t>linkIt</a:t>
            </a:r>
            <a:r>
              <a:rPr lang="en-US" dirty="0">
                <a:latin typeface="Consolas" panose="020B0609020204030204" pitchFamily="49" charset="0"/>
              </a:rPr>
              <a:t>-&gt;second; // initialization of the </a:t>
            </a:r>
            <a:r>
              <a:rPr lang="en-US" dirty="0" err="1">
                <a:latin typeface="Consolas" panose="020B0609020204030204" pitchFamily="49" charset="0"/>
              </a:rPr>
              <a:t>outFlow</a:t>
            </a:r>
            <a:r>
              <a:rPr lang="en-US" dirty="0">
                <a:latin typeface="Consolas" panose="020B0609020204030204" pitchFamily="49" charset="0"/>
              </a:rPr>
              <a:t> of the current </a:t>
            </a:r>
            <a:r>
              <a:rPr lang="en-US" dirty="0" err="1">
                <a:latin typeface="Consolas" panose="020B0609020204030204" pitchFamily="49" charset="0"/>
              </a:rPr>
              <a:t>newMod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</a:t>
            </a:r>
            <a:r>
              <a:rPr lang="en-US" dirty="0" err="1">
                <a:latin typeface="Consolas" panose="020B0609020204030204" pitchFamily="49" charset="0"/>
              </a:rPr>
              <a:t>inFlowFromMod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newMod</a:t>
            </a:r>
            <a:r>
              <a:rPr lang="en-US" dirty="0">
                <a:latin typeface="Consolas" panose="020B0609020204030204" pitchFamily="49" charset="0"/>
              </a:rPr>
              <a:t>] = 0.0;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</a:t>
            </a:r>
            <a:r>
              <a:rPr lang="en-US" dirty="0" err="1">
                <a:latin typeface="Consolas" panose="020B0609020204030204" pitchFamily="49" charset="0"/>
              </a:rPr>
              <a:t>nModLinks</a:t>
            </a:r>
            <a:r>
              <a:rPr lang="en-US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}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373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364B-E594-4014-AB37-6A6F8237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for theoretical Peak (KNL)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7EFD8-937E-4485-A5BE-D7EBC0477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Infinite L2 memory with latency (~ </a:t>
            </a:r>
            <a:r>
              <a:rPr lang="en-US" dirty="0">
                <a:solidFill>
                  <a:srgbClr val="C00000"/>
                </a:solidFill>
              </a:rPr>
              <a:t>115 cycles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Infinite MCDRAM memory with latency (~ </a:t>
            </a:r>
            <a:r>
              <a:rPr lang="en-US" dirty="0">
                <a:solidFill>
                  <a:srgbClr val="C00000"/>
                </a:solidFill>
              </a:rPr>
              <a:t>185 cycles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L1 cache, only L2 or lower level cache/memory exist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37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80B61-502D-47EC-86FD-28DA3D65A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Intel Xeon Phi core has 64 bytes/cycle L2 bandwidth [5]. Therefore,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1 floating point operation ~ 1 cache block (64 bytes) access/read operation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 So, </a:t>
                </a:r>
                <a:r>
                  <a:rPr lang="en-US" dirty="0">
                    <a:solidFill>
                      <a:srgbClr val="C00000"/>
                    </a:solidFill>
                  </a:rPr>
                  <a:t>115 cycles</a:t>
                </a:r>
                <a:r>
                  <a:rPr lang="en-US" dirty="0"/>
                  <a:t> ~ 1 operation (query) /sec [2]</a:t>
                </a:r>
              </a:p>
              <a:p>
                <a:endParaRPr lang="en-US" dirty="0"/>
              </a:p>
              <a:p>
                <a:r>
                  <a:rPr lang="en-US" dirty="0"/>
                  <a:t>For an instantiation of Intel® Xeon Phi™ coprocessor single core, running at 1.4 GHz [2]</a:t>
                </a:r>
              </a:p>
              <a:p>
                <a:endParaRPr lang="en-US" dirty="0"/>
              </a:p>
              <a:p>
                <a:r>
                  <a:rPr lang="en-US" dirty="0"/>
                  <a:t>Megabytes/sec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115 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𝑐𝑦𝑐𝑙𝑒𝑠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den>
                    </m:f>
                  </m:oMath>
                </a14:m>
                <a:r>
                  <a:rPr lang="en-US" dirty="0"/>
                  <a:t> × 10^3 = 779.13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80B61-502D-47EC-86FD-28DA3D65A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50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AEC439A-3C5B-4863-9155-034116FD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Computation for theoretical Peak (L2)</a:t>
            </a:r>
          </a:p>
        </p:txBody>
      </p:sp>
    </p:spTree>
    <p:extLst>
      <p:ext uri="{BB962C8B-B14F-4D97-AF65-F5344CB8AC3E}">
        <p14:creationId xmlns:p14="http://schemas.microsoft.com/office/powerpoint/2010/main" val="3789983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EC439A-3C5B-4863-9155-034116FD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Computation for theoretical Peak (MCDRAM)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9F24D49-A6BF-42DD-AB82-41C553DBB0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Intel Xeon Phi core has 64 bytes/cycle L2 bandwidth [5]. Therefore,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1 floating point operation ~ 1 cache block (64 bytes) access/read operation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 So, </a:t>
                </a:r>
                <a:r>
                  <a:rPr lang="en-US" dirty="0">
                    <a:solidFill>
                      <a:srgbClr val="C00000"/>
                    </a:solidFill>
                  </a:rPr>
                  <a:t>185 cycles</a:t>
                </a:r>
                <a:r>
                  <a:rPr lang="en-US" dirty="0"/>
                  <a:t> ~ 1 operation (query) /sec [2]</a:t>
                </a:r>
              </a:p>
              <a:p>
                <a:endParaRPr lang="en-US" dirty="0"/>
              </a:p>
              <a:p>
                <a:r>
                  <a:rPr lang="en-US" dirty="0"/>
                  <a:t>For an instantiation of Intel® Xeon Phi™ coprocessor single core, running at 1.4 GHz [2]</a:t>
                </a:r>
              </a:p>
              <a:p>
                <a:endParaRPr lang="en-US" dirty="0"/>
              </a:p>
              <a:p>
                <a:r>
                  <a:rPr lang="en-US" dirty="0"/>
                  <a:t>Megabytes/sec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185 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𝑐𝑦𝑐𝑙𝑒𝑠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den>
                    </m:f>
                  </m:oMath>
                </a14:m>
                <a:r>
                  <a:rPr lang="en-US" dirty="0"/>
                  <a:t> × 10^3 = 484.32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9F24D49-A6BF-42DD-AB82-41C553DBB0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928" t="-350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078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26C2-4373-446B-8029-46FFEC6F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 Tree Access (map in </a:t>
            </a:r>
            <a:r>
              <a:rPr lang="en-US" dirty="0" err="1"/>
              <a:t>c++</a:t>
            </a:r>
            <a:r>
              <a:rPr lang="en-US" dirty="0"/>
              <a:t>) Before Cash Warmup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126143-832A-4E8D-B6DE-213C57176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600" dirty="0"/>
              <a:t>Time = 80.67 sec, total object (link) accesses = 351602917</a:t>
            </a:r>
          </a:p>
          <a:p>
            <a:endParaRPr lang="en-US" sz="2600" dirty="0"/>
          </a:p>
          <a:p>
            <a:r>
              <a:rPr lang="en-US" sz="2600" dirty="0"/>
              <a:t>Accesses per second = 351602917/80.67 = 4358533</a:t>
            </a:r>
          </a:p>
          <a:p>
            <a:endParaRPr lang="en-US" sz="2600" dirty="0"/>
          </a:p>
          <a:p>
            <a:r>
              <a:rPr lang="en-US" sz="2600" dirty="0"/>
              <a:t> Each link object 12 bytes</a:t>
            </a:r>
          </a:p>
          <a:p>
            <a:endParaRPr lang="en-US" sz="2600" dirty="0"/>
          </a:p>
          <a:p>
            <a:r>
              <a:rPr lang="en-US" sz="2600" dirty="0"/>
              <a:t>Therefore, Bytes accessed/read per second = 4358533 *12 = 52302396</a:t>
            </a:r>
          </a:p>
          <a:p>
            <a:endParaRPr lang="en-US" sz="2600" dirty="0"/>
          </a:p>
          <a:p>
            <a:r>
              <a:rPr lang="en-US" sz="2600" dirty="0"/>
              <a:t>I.e. 52302396 /10^6 = 52.30 MB/sec</a:t>
            </a:r>
          </a:p>
        </p:txBody>
      </p:sp>
    </p:spTree>
    <p:extLst>
      <p:ext uri="{BB962C8B-B14F-4D97-AF65-F5344CB8AC3E}">
        <p14:creationId xmlns:p14="http://schemas.microsoft.com/office/powerpoint/2010/main" val="2248192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26C2-4373-446B-8029-46FFEC6F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 Tree Access (map in </a:t>
            </a:r>
            <a:r>
              <a:rPr lang="en-US" dirty="0" err="1"/>
              <a:t>c++</a:t>
            </a:r>
            <a:r>
              <a:rPr lang="en-US" dirty="0"/>
              <a:t>) After Cash Warmup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126143-832A-4E8D-B6DE-213C57176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600" dirty="0"/>
              <a:t>Time = 77.62 sec, total object (link) accesses = 351602917</a:t>
            </a:r>
          </a:p>
          <a:p>
            <a:endParaRPr lang="en-US" sz="2600" dirty="0"/>
          </a:p>
          <a:p>
            <a:r>
              <a:rPr lang="en-US" sz="2600" dirty="0"/>
              <a:t>Accesses per second = 351602917/77.62 = 4529797</a:t>
            </a:r>
          </a:p>
          <a:p>
            <a:endParaRPr lang="en-US" sz="2600" dirty="0"/>
          </a:p>
          <a:p>
            <a:r>
              <a:rPr lang="en-US" sz="2600" dirty="0"/>
              <a:t> Each link object 12 bytes</a:t>
            </a:r>
          </a:p>
          <a:p>
            <a:endParaRPr lang="en-US" sz="2600" dirty="0"/>
          </a:p>
          <a:p>
            <a:r>
              <a:rPr lang="en-US" sz="2600" dirty="0"/>
              <a:t>Therefore, Bytes accessed/read per second = 4529797 *12 = 54357564</a:t>
            </a:r>
          </a:p>
          <a:p>
            <a:endParaRPr lang="en-US" sz="2600" dirty="0"/>
          </a:p>
          <a:p>
            <a:r>
              <a:rPr lang="en-US" sz="2600" dirty="0"/>
              <a:t>I.e. 54357564 /10^6 = 54.36 MB/sec</a:t>
            </a:r>
          </a:p>
        </p:txBody>
      </p:sp>
    </p:spTree>
    <p:extLst>
      <p:ext uri="{BB962C8B-B14F-4D97-AF65-F5344CB8AC3E}">
        <p14:creationId xmlns:p14="http://schemas.microsoft.com/office/powerpoint/2010/main" val="255749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8F5E-B232-4AF9-969F-8CA35284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440B4-0F32-4E6F-879A-258FDDE8E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Measuring STL map vs </a:t>
            </a:r>
            <a:r>
              <a:rPr lang="en-US" dirty="0" err="1"/>
              <a:t>unordered_map</a:t>
            </a:r>
            <a:r>
              <a:rPr lang="en-US" dirty="0"/>
              <a:t> insertion and access time performance for different cache sizes</a:t>
            </a:r>
          </a:p>
          <a:p>
            <a:endParaRPr lang="en-US" dirty="0"/>
          </a:p>
          <a:p>
            <a:r>
              <a:rPr lang="en-US" dirty="0"/>
              <a:t>Performance analysis in target code segment</a:t>
            </a:r>
          </a:p>
          <a:p>
            <a:pPr lvl="1"/>
            <a:r>
              <a:rPr lang="en-US" dirty="0"/>
              <a:t>The target code segment is </a:t>
            </a:r>
            <a:r>
              <a:rPr lang="en-US" dirty="0" err="1"/>
              <a:t>CommunityOptimization</a:t>
            </a:r>
            <a:endParaRPr lang="en-US" dirty="0"/>
          </a:p>
          <a:p>
            <a:pPr lvl="1"/>
            <a:r>
              <a:rPr lang="en-US" dirty="0"/>
              <a:t>Used </a:t>
            </a:r>
            <a:r>
              <a:rPr lang="en-US" dirty="0" err="1"/>
              <a:t>Vtune</a:t>
            </a:r>
            <a:r>
              <a:rPr lang="en-US" dirty="0"/>
              <a:t> </a:t>
            </a:r>
            <a:r>
              <a:rPr lang="en-US" dirty="0" err="1"/>
              <a:t>ittnotify.h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1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19436-5776-4AA5-88FC-891FFBF5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STL map vs unordered_map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7F70A-C46A-4676-BAAB-86D3006CF301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The experiments are executed in KNL node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data entry is 12 bytes where 4 byte integer key and 8 byte double value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5D1230-9164-41D6-9087-41B1464636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317098"/>
              </p:ext>
            </p:extLst>
          </p:nvPr>
        </p:nvGraphicFramePr>
        <p:xfrm>
          <a:off x="790908" y="2734056"/>
          <a:ext cx="10698581" cy="348386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705578">
                  <a:extLst>
                    <a:ext uri="{9D8B030D-6E8A-4147-A177-3AD203B41FA5}">
                      <a16:colId xmlns:a16="http://schemas.microsoft.com/office/drawing/2014/main" val="1278918698"/>
                    </a:ext>
                  </a:extLst>
                </a:gridCol>
                <a:gridCol w="1730838">
                  <a:extLst>
                    <a:ext uri="{9D8B030D-6E8A-4147-A177-3AD203B41FA5}">
                      <a16:colId xmlns:a16="http://schemas.microsoft.com/office/drawing/2014/main" val="1556094375"/>
                    </a:ext>
                  </a:extLst>
                </a:gridCol>
                <a:gridCol w="2181669">
                  <a:extLst>
                    <a:ext uri="{9D8B030D-6E8A-4147-A177-3AD203B41FA5}">
                      <a16:colId xmlns:a16="http://schemas.microsoft.com/office/drawing/2014/main" val="3932174136"/>
                    </a:ext>
                  </a:extLst>
                </a:gridCol>
                <a:gridCol w="1270124">
                  <a:extLst>
                    <a:ext uri="{9D8B030D-6E8A-4147-A177-3AD203B41FA5}">
                      <a16:colId xmlns:a16="http://schemas.microsoft.com/office/drawing/2014/main" val="3590575268"/>
                    </a:ext>
                  </a:extLst>
                </a:gridCol>
                <a:gridCol w="1270124">
                  <a:extLst>
                    <a:ext uri="{9D8B030D-6E8A-4147-A177-3AD203B41FA5}">
                      <a16:colId xmlns:a16="http://schemas.microsoft.com/office/drawing/2014/main" val="3886878788"/>
                    </a:ext>
                  </a:extLst>
                </a:gridCol>
                <a:gridCol w="1270124">
                  <a:extLst>
                    <a:ext uri="{9D8B030D-6E8A-4147-A177-3AD203B41FA5}">
                      <a16:colId xmlns:a16="http://schemas.microsoft.com/office/drawing/2014/main" val="1696006636"/>
                    </a:ext>
                  </a:extLst>
                </a:gridCol>
                <a:gridCol w="1270124">
                  <a:extLst>
                    <a:ext uri="{9D8B030D-6E8A-4147-A177-3AD203B41FA5}">
                      <a16:colId xmlns:a16="http://schemas.microsoft.com/office/drawing/2014/main" val="2939732903"/>
                    </a:ext>
                  </a:extLst>
                </a:gridCol>
              </a:tblGrid>
              <a:tr h="66817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Number of Data Entry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Insertion (map)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Insertion (</a:t>
                      </a:r>
                      <a:r>
                        <a:rPr lang="en-US" sz="1900" dirty="0" err="1">
                          <a:effectLst/>
                        </a:rPr>
                        <a:t>unordered_map</a:t>
                      </a:r>
                      <a:r>
                        <a:rPr lang="en-US" sz="1900" dirty="0">
                          <a:effectLst/>
                        </a:rPr>
                        <a:t>)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Read Time (map)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Read Time (unordered map)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07442"/>
                  </a:ext>
                </a:extLst>
              </a:tr>
              <a:tr h="668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Pre-Warmup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Post-Warmup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Pre-Warmup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Post-Warmup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extLst>
                  <a:ext uri="{0D108BD9-81ED-4DB2-BD59-A6C34878D82A}">
                    <a16:rowId xmlns:a16="http://schemas.microsoft.com/office/drawing/2014/main" val="3022307005"/>
                  </a:ext>
                </a:extLst>
              </a:tr>
              <a:tr h="3579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2048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0.00944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0.0056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0.00037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0.00038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0.00028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0.00030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extLst>
                  <a:ext uri="{0D108BD9-81ED-4DB2-BD59-A6C34878D82A}">
                    <a16:rowId xmlns:a16="http://schemas.microsoft.com/office/drawing/2014/main" val="2783458897"/>
                  </a:ext>
                </a:extLst>
              </a:tr>
              <a:tr h="3579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4096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0.0199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0.0111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0.00080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0.0008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0.00058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0.00055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extLst>
                  <a:ext uri="{0D108BD9-81ED-4DB2-BD59-A6C34878D82A}">
                    <a16:rowId xmlns:a16="http://schemas.microsoft.com/office/drawing/2014/main" val="3705082786"/>
                  </a:ext>
                </a:extLst>
              </a:tr>
              <a:tr h="3579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8192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0.042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0.0224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0.00165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0.00161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0.0011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0.0011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extLst>
                  <a:ext uri="{0D108BD9-81ED-4DB2-BD59-A6C34878D82A}">
                    <a16:rowId xmlns:a16="http://schemas.microsoft.com/office/drawing/2014/main" val="2933789675"/>
                  </a:ext>
                </a:extLst>
              </a:tr>
              <a:tr h="3579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16384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0.0883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0.0452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0.00326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0.00314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0.00222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0.00222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extLst>
                  <a:ext uri="{0D108BD9-81ED-4DB2-BD59-A6C34878D82A}">
                    <a16:rowId xmlns:a16="http://schemas.microsoft.com/office/drawing/2014/main" val="1445843077"/>
                  </a:ext>
                </a:extLst>
              </a:tr>
              <a:tr h="3579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32768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0.186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0.0914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0.00635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0.00628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0.00442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0.00444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extLst>
                  <a:ext uri="{0D108BD9-81ED-4DB2-BD59-A6C34878D82A}">
                    <a16:rowId xmlns:a16="http://schemas.microsoft.com/office/drawing/2014/main" val="1086851079"/>
                  </a:ext>
                </a:extLst>
              </a:tr>
              <a:tr h="3579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65536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0.393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0.184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0.0127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0.0125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0.00903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0.00880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extLst>
                  <a:ext uri="{0D108BD9-81ED-4DB2-BD59-A6C34878D82A}">
                    <a16:rowId xmlns:a16="http://schemas.microsoft.com/office/drawing/2014/main" val="1411717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1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109B-DFB6-4FD1-82ED-97358A26F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Performance Measure (</a:t>
            </a:r>
            <a:r>
              <a:rPr lang="en-US" dirty="0" err="1"/>
              <a:t>uarch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62211F-C0E4-4B7A-BD50-BF662EBDF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007" y="1605443"/>
            <a:ext cx="8954124" cy="4791702"/>
          </a:xfrm>
        </p:spPr>
      </p:pic>
    </p:spTree>
    <p:extLst>
      <p:ext uri="{BB962C8B-B14F-4D97-AF65-F5344CB8AC3E}">
        <p14:creationId xmlns:p14="http://schemas.microsoft.com/office/powerpoint/2010/main" val="3331212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F40D3-0447-4ADD-943E-2986088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Performance Measure (</a:t>
            </a:r>
            <a:r>
              <a:rPr lang="en-US" dirty="0" err="1"/>
              <a:t>uarch</a:t>
            </a:r>
            <a:r>
              <a:rPr lang="en-US" dirty="0"/>
              <a:t>)</a:t>
            </a:r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C5F8DA7F-00B7-4963-A1C8-23D431453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046" y="1517203"/>
            <a:ext cx="9283908" cy="4968182"/>
          </a:xfrm>
        </p:spPr>
      </p:pic>
    </p:spTree>
    <p:extLst>
      <p:ext uri="{BB962C8B-B14F-4D97-AF65-F5344CB8AC3E}">
        <p14:creationId xmlns:p14="http://schemas.microsoft.com/office/powerpoint/2010/main" val="314887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C6DB-7B73-4F03-BD9F-28CDD080A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Performance Measure (Memory Access)</a:t>
            </a:r>
          </a:p>
        </p:txBody>
      </p:sp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78F0FE91-68CF-4404-928F-C9557270D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106" y="1690688"/>
            <a:ext cx="9463788" cy="5071372"/>
          </a:xfrm>
        </p:spPr>
      </p:pic>
    </p:spTree>
    <p:extLst>
      <p:ext uri="{BB962C8B-B14F-4D97-AF65-F5344CB8AC3E}">
        <p14:creationId xmlns:p14="http://schemas.microsoft.com/office/powerpoint/2010/main" val="428642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4752-017A-4F6E-BB4B-F12DBFAB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Performance Measure (Memory Access)</a:t>
            </a:r>
          </a:p>
        </p:txBody>
      </p:sp>
      <p:pic>
        <p:nvPicPr>
          <p:cNvPr id="5" name="Content Placeholder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09720125-4255-49CB-9F93-7D6507040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008" y="1555999"/>
            <a:ext cx="9163984" cy="4890590"/>
          </a:xfrm>
        </p:spPr>
      </p:pic>
    </p:spTree>
    <p:extLst>
      <p:ext uri="{BB962C8B-B14F-4D97-AF65-F5344CB8AC3E}">
        <p14:creationId xmlns:p14="http://schemas.microsoft.com/office/powerpoint/2010/main" val="404922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5C47-119B-4FA4-B0F9-342984DA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50156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C9A3-7C7D-4111-AECB-BAA0E4007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17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Cache Hit Rate (Pre-Warmup and Fixed Iteration)</a:t>
            </a:r>
          </a:p>
        </p:txBody>
      </p:sp>
      <p:pic>
        <p:nvPicPr>
          <p:cNvPr id="5" name="Content Placeholder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2579B157-5A44-41ED-B7D0-D5DBE320E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022" y="1292298"/>
            <a:ext cx="816473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1B442E-2ADC-4F55-AF30-D5DF6DCB1C52}"/>
              </a:ext>
            </a:extLst>
          </p:cNvPr>
          <p:cNvSpPr txBox="1"/>
          <p:nvPr/>
        </p:nvSpPr>
        <p:spPr>
          <a:xfrm>
            <a:off x="1505243" y="5852159"/>
            <a:ext cx="9242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traversal loop was executed 32768 times. Given each map access is 12 bytes, the total size of the memory access is 32768*12 = 384 KB. L2 cache size is 512 KB, therefore all the map access data should fit into L2 cache</a:t>
            </a:r>
          </a:p>
        </p:txBody>
      </p:sp>
    </p:spTree>
    <p:extLst>
      <p:ext uri="{BB962C8B-B14F-4D97-AF65-F5344CB8AC3E}">
        <p14:creationId xmlns:p14="http://schemas.microsoft.com/office/powerpoint/2010/main" val="284359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976</Words>
  <Application>Microsoft Office PowerPoint</Application>
  <PresentationFormat>Widescreen</PresentationFormat>
  <Paragraphs>161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Office Theme</vt:lpstr>
      <vt:lpstr>Weekly Meeting</vt:lpstr>
      <vt:lpstr>Outline</vt:lpstr>
      <vt:lpstr>STL map vs unordered_map</vt:lpstr>
      <vt:lpstr>Cache Performance Measure (uarch)</vt:lpstr>
      <vt:lpstr>Cache Performance Measure (uarch)</vt:lpstr>
      <vt:lpstr>Cache Performance Measure (Memory Access)</vt:lpstr>
      <vt:lpstr>Cache Performance Measure (Memory Access)</vt:lpstr>
      <vt:lpstr>Appendix</vt:lpstr>
      <vt:lpstr>Cache Hit Rate (Pre-Warmup and Fixed Iteration)</vt:lpstr>
      <vt:lpstr>Cache Hit Rate (Post-Warmup and Fixed Iteration)</vt:lpstr>
      <vt:lpstr>Cache Hit Rate (Pre-Warmup and Random Iteration)</vt:lpstr>
      <vt:lpstr>Cache Hit Rate (Post-Warmup and Random Iteration)</vt:lpstr>
      <vt:lpstr>Information on MAP time</vt:lpstr>
      <vt:lpstr>Sample Code Snippet for Map Operation</vt:lpstr>
      <vt:lpstr>Assumption for theoretical Peak (KNL)</vt:lpstr>
      <vt:lpstr>Computation for theoretical Peak (L2)</vt:lpstr>
      <vt:lpstr>Computation for theoretical Peak (MCDRAM)</vt:lpstr>
      <vt:lpstr>Rb Tree Access (map in c++) Before Cash Warmup</vt:lpstr>
      <vt:lpstr>Rb Tree Access (map in c++) After Cash Warmup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Md Kauser Ahmmed</dc:creator>
  <cp:lastModifiedBy>Md Kauser Ahmmed</cp:lastModifiedBy>
  <cp:revision>1</cp:revision>
  <dcterms:created xsi:type="dcterms:W3CDTF">2021-02-04T16:45:16Z</dcterms:created>
  <dcterms:modified xsi:type="dcterms:W3CDTF">2021-02-05T23:51:25Z</dcterms:modified>
</cp:coreProperties>
</file>