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5" r:id="rId3"/>
    <p:sldId id="327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DAE07-D61A-46B9-9C23-0460E6F04781}" v="3" dt="2021-02-26T18:16:35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2554A87A-042F-4922-82FB-7BB22204AE77}"/>
    <pc:docChg chg="undo custSel mod addSld delSld modSld sldOrd">
      <pc:chgData name="Md Kauser Ahmmed" userId="81e39d19-8d5c-4ffe-9a82-20799efac8e0" providerId="ADAL" clId="{2554A87A-042F-4922-82FB-7BB22204AE77}" dt="2021-02-04T17:29:38.955" v="913" actId="14100"/>
      <pc:docMkLst>
        <pc:docMk/>
      </pc:docMkLst>
      <pc:sldChg chg="modSp mod">
        <pc:chgData name="Md Kauser Ahmmed" userId="81e39d19-8d5c-4ffe-9a82-20799efac8e0" providerId="ADAL" clId="{2554A87A-042F-4922-82FB-7BB22204AE77}" dt="2021-02-04T16:39:18.419" v="15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2554A87A-042F-4922-82FB-7BB22204AE77}" dt="2021-02-04T16:39:18.419" v="15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del mod">
        <pc:chgData name="Md Kauser Ahmmed" userId="81e39d19-8d5c-4ffe-9a82-20799efac8e0" providerId="ADAL" clId="{2554A87A-042F-4922-82FB-7BB22204AE77}" dt="2021-02-04T16:45:09.166" v="669" actId="47"/>
        <pc:sldMkLst>
          <pc:docMk/>
          <pc:sldMk cId="2706077540" sldId="294"/>
        </pc:sldMkLst>
        <pc:spChg chg="mod">
          <ac:chgData name="Md Kauser Ahmmed" userId="81e39d19-8d5c-4ffe-9a82-20799efac8e0" providerId="ADAL" clId="{2554A87A-042F-4922-82FB-7BB22204AE77}" dt="2021-02-04T16:43:24.688" v="556" actId="20577"/>
          <ac:spMkLst>
            <pc:docMk/>
            <pc:sldMk cId="2706077540" sldId="294"/>
            <ac:spMk id="2" creationId="{67336AB1-F8D3-4CB3-A161-02F750F9D74B}"/>
          </ac:spMkLst>
        </pc:spChg>
        <pc:spChg chg="add del mod">
          <ac:chgData name="Md Kauser Ahmmed" userId="81e39d19-8d5c-4ffe-9a82-20799efac8e0" providerId="ADAL" clId="{2554A87A-042F-4922-82FB-7BB22204AE77}" dt="2021-02-04T16:44:59.799" v="666" actId="21"/>
          <ac:spMkLst>
            <pc:docMk/>
            <pc:sldMk cId="2706077540" sldId="294"/>
            <ac:spMk id="5" creationId="{8BDE0A4E-4937-48FB-8AC6-5B9BA9967CEE}"/>
          </ac:spMkLst>
        </pc:spChg>
        <pc:graphicFrameChg chg="del">
          <ac:chgData name="Md Kauser Ahmmed" userId="81e39d19-8d5c-4ffe-9a82-20799efac8e0" providerId="ADAL" clId="{2554A87A-042F-4922-82FB-7BB22204AE77}" dt="2021-02-04T16:43:09.618" v="500" actId="478"/>
          <ac:graphicFrameMkLst>
            <pc:docMk/>
            <pc:sldMk cId="2706077540" sldId="294"/>
            <ac:graphicFrameMk id="3" creationId="{1431F11D-504D-4663-AADC-B78B5F811D45}"/>
          </ac:graphicFrameMkLst>
        </pc:graphicFrameChg>
      </pc:sldChg>
      <pc:sldChg chg="modSp del mod">
        <pc:chgData name="Md Kauser Ahmmed" userId="81e39d19-8d5c-4ffe-9a82-20799efac8e0" providerId="ADAL" clId="{2554A87A-042F-4922-82FB-7BB22204AE77}" dt="2021-02-04T16:47:28.596" v="804" actId="47"/>
        <pc:sldMkLst>
          <pc:docMk/>
          <pc:sldMk cId="3757853394" sldId="304"/>
        </pc:sldMkLst>
        <pc:spChg chg="mod">
          <ac:chgData name="Md Kauser Ahmmed" userId="81e39d19-8d5c-4ffe-9a82-20799efac8e0" providerId="ADAL" clId="{2554A87A-042F-4922-82FB-7BB22204AE77}" dt="2021-02-04T16:47:25.358" v="803" actId="6549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2554A87A-042F-4922-82FB-7BB22204AE77}" dt="2021-02-04T16:43:02.005" v="499"/>
        <pc:sldMkLst>
          <pc:docMk/>
          <pc:sldMk cId="4123713712" sldId="305"/>
        </pc:sldMkLst>
        <pc:spChg chg="mod">
          <ac:chgData name="Md Kauser Ahmmed" userId="81e39d19-8d5c-4ffe-9a82-20799efac8e0" providerId="ADAL" clId="{2554A87A-042F-4922-82FB-7BB22204AE77}" dt="2021-02-04T16:43:02.005" v="499"/>
          <ac:spMkLst>
            <pc:docMk/>
            <pc:sldMk cId="4123713712" sldId="305"/>
            <ac:spMk id="3" creationId="{536440B4-0F32-4E6F-879A-258FDDE8E431}"/>
          </ac:spMkLst>
        </pc:spChg>
      </pc:sldChg>
      <pc:sldChg chg="ord">
        <pc:chgData name="Md Kauser Ahmmed" userId="81e39d19-8d5c-4ffe-9a82-20799efac8e0" providerId="ADAL" clId="{2554A87A-042F-4922-82FB-7BB22204AE77}" dt="2021-02-04T17:27:13.865" v="834"/>
        <pc:sldMkLst>
          <pc:docMk/>
          <pc:sldMk cId="1501567427" sldId="307"/>
        </pc:sldMkLst>
      </pc:sldChg>
      <pc:sldChg chg="addSp delSp modSp new mod setBg">
        <pc:chgData name="Md Kauser Ahmmed" userId="81e39d19-8d5c-4ffe-9a82-20799efac8e0" providerId="ADAL" clId="{2554A87A-042F-4922-82FB-7BB22204AE77}" dt="2021-02-04T16:46:46.297" v="802" actId="20577"/>
        <pc:sldMkLst>
          <pc:docMk/>
          <pc:sldMk cId="255317006" sldId="314"/>
        </pc:sldMkLst>
        <pc:spChg chg="mo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2" creationId="{73D19436-5776-4AA5-88FC-891FFBF5AC70}"/>
          </ac:spMkLst>
        </pc:spChg>
        <pc:spChg chg="add del">
          <ac:chgData name="Md Kauser Ahmmed" userId="81e39d19-8d5c-4ffe-9a82-20799efac8e0" providerId="ADAL" clId="{2554A87A-042F-4922-82FB-7BB22204AE77}" dt="2021-02-04T16:44:41.138" v="637"/>
          <ac:spMkLst>
            <pc:docMk/>
            <pc:sldMk cId="255317006" sldId="314"/>
            <ac:spMk id="3" creationId="{9E5618E2-E2A1-4A2F-BCE8-F0EF41C1BF40}"/>
          </ac:spMkLst>
        </pc:spChg>
        <pc:spChg chg="add mod">
          <ac:chgData name="Md Kauser Ahmmed" userId="81e39d19-8d5c-4ffe-9a82-20799efac8e0" providerId="ADAL" clId="{2554A87A-042F-4922-82FB-7BB22204AE77}" dt="2021-02-04T16:46:46.297" v="802" actId="20577"/>
          <ac:spMkLst>
            <pc:docMk/>
            <pc:sldMk cId="255317006" sldId="314"/>
            <ac:spMk id="5" creationId="{05C7F70A-C46A-4676-BAAB-86D3006CF30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0" creationId="{2550BE34-C2B8-49B8-8519-67A8CAD51AE9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2" creationId="{A7457DD9-5A45-400A-AB4B-4B4EDECA25F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4" creationId="{441CF7D6-A660-431A-B0BB-140A0D5556B6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6" creationId="{0570A85B-3810-4F95-97B0-CBF4CCDB381C}"/>
          </ac:spMkLst>
        </pc:spChg>
        <pc:graphicFrameChg chg="add del mod ord modGraphic">
          <ac:chgData name="Md Kauser Ahmmed" userId="81e39d19-8d5c-4ffe-9a82-20799efac8e0" providerId="ADAL" clId="{2554A87A-042F-4922-82FB-7BB22204AE77}" dt="2021-02-04T16:45:49.964" v="676" actId="20577"/>
          <ac:graphicFrameMkLst>
            <pc:docMk/>
            <pc:sldMk cId="255317006" sldId="314"/>
            <ac:graphicFrameMk id="4" creationId="{5D5D1230-9164-41D6-9087-41B1464636D7}"/>
          </ac:graphicFrameMkLst>
        </pc:graphicFrameChg>
      </pc:sldChg>
      <pc:sldChg chg="addSp delSp modSp new mod setBg">
        <pc:chgData name="Md Kauser Ahmmed" userId="81e39d19-8d5c-4ffe-9a82-20799efac8e0" providerId="ADAL" clId="{2554A87A-042F-4922-82FB-7BB22204AE77}" dt="2021-02-04T17:28:05.848" v="848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2554A87A-042F-4922-82FB-7BB22204AE77}" dt="2021-02-04T17:28:05.848" v="848" actId="20577"/>
          <ac:spMkLst>
            <pc:docMk/>
            <pc:sldMk cId="3331212066" sldId="315"/>
            <ac:spMk id="2" creationId="{A571109B-DFB6-4FD1-82ED-97358A26F53E}"/>
          </ac:spMkLst>
        </pc:spChg>
        <pc:spChg chg="del">
          <ac:chgData name="Md Kauser Ahmmed" userId="81e39d19-8d5c-4ffe-9a82-20799efac8e0" providerId="ADAL" clId="{2554A87A-042F-4922-82FB-7BB22204AE77}" dt="2021-02-04T17:27:39.811" v="835" actId="931"/>
          <ac:spMkLst>
            <pc:docMk/>
            <pc:sldMk cId="3331212066" sldId="315"/>
            <ac:spMk id="3" creationId="{946C17F3-0273-40AB-98C3-C3B51CF073F9}"/>
          </ac:spMkLst>
        </pc:spChg>
        <pc:spChg chg="add del">
          <ac:chgData name="Md Kauser Ahmmed" userId="81e39d19-8d5c-4ffe-9a82-20799efac8e0" providerId="ADAL" clId="{2554A87A-042F-4922-82FB-7BB22204AE77}" dt="2021-02-04T17:27:52.409" v="838" actId="26606"/>
          <ac:spMkLst>
            <pc:docMk/>
            <pc:sldMk cId="3331212066" sldId="315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2554A87A-042F-4922-82FB-7BB22204AE77}" dt="2021-02-04T17:27:59.059" v="840" actId="14100"/>
          <ac:picMkLst>
            <pc:docMk/>
            <pc:sldMk cId="3331212066" sldId="315"/>
            <ac:picMk id="5" creationId="{6962211F-C0E4-4B7A-BD50-BF662EBDF40D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8:33.125" v="854" actId="14100"/>
        <pc:sldMkLst>
          <pc:docMk/>
          <pc:sldMk cId="3148879433" sldId="316"/>
        </pc:sldMkLst>
        <pc:spChg chg="mod">
          <ac:chgData name="Md Kauser Ahmmed" userId="81e39d19-8d5c-4ffe-9a82-20799efac8e0" providerId="ADAL" clId="{2554A87A-042F-4922-82FB-7BB22204AE77}" dt="2021-02-04T17:28:17.027" v="850"/>
          <ac:spMkLst>
            <pc:docMk/>
            <pc:sldMk cId="3148879433" sldId="316"/>
            <ac:spMk id="2" creationId="{295F40D3-0447-4ADD-943E-298608813476}"/>
          </ac:spMkLst>
        </pc:spChg>
        <pc:spChg chg="del">
          <ac:chgData name="Md Kauser Ahmmed" userId="81e39d19-8d5c-4ffe-9a82-20799efac8e0" providerId="ADAL" clId="{2554A87A-042F-4922-82FB-7BB22204AE77}" dt="2021-02-04T17:28:27.814" v="851" actId="931"/>
          <ac:spMkLst>
            <pc:docMk/>
            <pc:sldMk cId="3148879433" sldId="316"/>
            <ac:spMk id="3" creationId="{72A2A4D4-FDD8-42F9-A7A3-AD1CFEED6957}"/>
          </ac:spMkLst>
        </pc:spChg>
        <pc:picChg chg="add mod">
          <ac:chgData name="Md Kauser Ahmmed" userId="81e39d19-8d5c-4ffe-9a82-20799efac8e0" providerId="ADAL" clId="{2554A87A-042F-4922-82FB-7BB22204AE77}" dt="2021-02-04T17:28:33.125" v="854" actId="14100"/>
          <ac:picMkLst>
            <pc:docMk/>
            <pc:sldMk cId="3148879433" sldId="316"/>
            <ac:picMk id="5" creationId="{C5F8DA7F-00B7-4963-A1C8-23D4314534B0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13.843" v="907" actId="1076"/>
        <pc:sldMkLst>
          <pc:docMk/>
          <pc:sldMk cId="4286429979" sldId="317"/>
        </pc:sldMkLst>
        <pc:spChg chg="mod">
          <ac:chgData name="Md Kauser Ahmmed" userId="81e39d19-8d5c-4ffe-9a82-20799efac8e0" providerId="ADAL" clId="{2554A87A-042F-4922-82FB-7BB22204AE77}" dt="2021-02-04T17:28:55.096" v="902" actId="20577"/>
          <ac:spMkLst>
            <pc:docMk/>
            <pc:sldMk cId="4286429979" sldId="317"/>
            <ac:spMk id="2" creationId="{756EC6DB-7B73-4F03-BD9F-28CDD080A35A}"/>
          </ac:spMkLst>
        </pc:spChg>
        <pc:spChg chg="del">
          <ac:chgData name="Md Kauser Ahmmed" userId="81e39d19-8d5c-4ffe-9a82-20799efac8e0" providerId="ADAL" clId="{2554A87A-042F-4922-82FB-7BB22204AE77}" dt="2021-02-04T17:29:05.630" v="903" actId="931"/>
          <ac:spMkLst>
            <pc:docMk/>
            <pc:sldMk cId="4286429979" sldId="317"/>
            <ac:spMk id="3" creationId="{6964BFA0-4030-4A41-8A10-2653E4F87302}"/>
          </ac:spMkLst>
        </pc:spChg>
        <pc:picChg chg="add mod">
          <ac:chgData name="Md Kauser Ahmmed" userId="81e39d19-8d5c-4ffe-9a82-20799efac8e0" providerId="ADAL" clId="{2554A87A-042F-4922-82FB-7BB22204AE77}" dt="2021-02-04T17:29:13.843" v="907" actId="1076"/>
          <ac:picMkLst>
            <pc:docMk/>
            <pc:sldMk cId="4286429979" sldId="317"/>
            <ac:picMk id="5" creationId="{78F0FE91-68CF-4404-928F-C9557270D174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38.955" v="913" actId="14100"/>
        <pc:sldMkLst>
          <pc:docMk/>
          <pc:sldMk cId="4049227774" sldId="318"/>
        </pc:sldMkLst>
        <pc:spChg chg="mod">
          <ac:chgData name="Md Kauser Ahmmed" userId="81e39d19-8d5c-4ffe-9a82-20799efac8e0" providerId="ADAL" clId="{2554A87A-042F-4922-82FB-7BB22204AE77}" dt="2021-02-04T17:29:24.291" v="909"/>
          <ac:spMkLst>
            <pc:docMk/>
            <pc:sldMk cId="4049227774" sldId="318"/>
            <ac:spMk id="2" creationId="{23FF4752-017A-4F6E-BB4B-F12DBFABE08B}"/>
          </ac:spMkLst>
        </pc:spChg>
        <pc:spChg chg="del">
          <ac:chgData name="Md Kauser Ahmmed" userId="81e39d19-8d5c-4ffe-9a82-20799efac8e0" providerId="ADAL" clId="{2554A87A-042F-4922-82FB-7BB22204AE77}" dt="2021-02-04T17:29:33.876" v="910" actId="931"/>
          <ac:spMkLst>
            <pc:docMk/>
            <pc:sldMk cId="4049227774" sldId="318"/>
            <ac:spMk id="3" creationId="{239AD60E-CC79-4F15-9CB0-354A27E66C5A}"/>
          </ac:spMkLst>
        </pc:spChg>
        <pc:picChg chg="add mod">
          <ac:chgData name="Md Kauser Ahmmed" userId="81e39d19-8d5c-4ffe-9a82-20799efac8e0" providerId="ADAL" clId="{2554A87A-042F-4922-82FB-7BB22204AE77}" dt="2021-02-04T17:29:38.955" v="913" actId="14100"/>
          <ac:picMkLst>
            <pc:docMk/>
            <pc:sldMk cId="4049227774" sldId="318"/>
            <ac:picMk id="5" creationId="{09720125-4255-49CB-9F93-7D6507040B03}"/>
          </ac:picMkLst>
        </pc:picChg>
      </pc:sldChg>
    </pc:docChg>
  </pc:docChgLst>
  <pc:docChgLst>
    <pc:chgData name="Md Kauser Ahmmed" userId="81e39d19-8d5c-4ffe-9a82-20799efac8e0" providerId="ADAL" clId="{EAD71891-F6FA-4E9E-9E45-C4153614AC48}"/>
    <pc:docChg chg="undo custSel mod addSld delSld modSld sldOrd">
      <pc:chgData name="Md Kauser Ahmmed" userId="81e39d19-8d5c-4ffe-9a82-20799efac8e0" providerId="ADAL" clId="{EAD71891-F6FA-4E9E-9E45-C4153614AC48}" dt="2021-02-11T17:27:18.950" v="550" actId="20577"/>
      <pc:docMkLst>
        <pc:docMk/>
      </pc:docMkLst>
      <pc:sldChg chg="modSp mod">
        <pc:chgData name="Md Kauser Ahmmed" userId="81e39d19-8d5c-4ffe-9a82-20799efac8e0" providerId="ADAL" clId="{EAD71891-F6FA-4E9E-9E45-C4153614AC48}" dt="2021-02-11T17:05:30.490" v="15" actId="57"/>
        <pc:sldMkLst>
          <pc:docMk/>
          <pc:sldMk cId="2006097519" sldId="256"/>
        </pc:sldMkLst>
        <pc:spChg chg="mod">
          <ac:chgData name="Md Kauser Ahmmed" userId="81e39d19-8d5c-4ffe-9a82-20799efac8e0" providerId="ADAL" clId="{EAD71891-F6FA-4E9E-9E45-C4153614AC48}" dt="2021-02-11T17:05:30.490" v="15" actId="5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89983308" sldId="29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57498405" sldId="30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248192958" sldId="303"/>
        </pc:sldMkLst>
      </pc:sldChg>
      <pc:sldChg chg="modSp mod">
        <pc:chgData name="Md Kauser Ahmmed" userId="81e39d19-8d5c-4ffe-9a82-20799efac8e0" providerId="ADAL" clId="{EAD71891-F6FA-4E9E-9E45-C4153614AC48}" dt="2021-02-11T17:05:42.341" v="4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EAD71891-F6FA-4E9E-9E45-C4153614AC48}" dt="2021-02-11T17:05:42.341" v="4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843596925" sldId="308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72824103" sldId="30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069352828" sldId="31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706604625" sldId="31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39373481" sldId="31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844149522" sldId="313"/>
        </pc:sldMkLst>
      </pc:sldChg>
      <pc:sldChg chg="addSp delSp modSp mod">
        <pc:chgData name="Md Kauser Ahmmed" userId="81e39d19-8d5c-4ffe-9a82-20799efac8e0" providerId="ADAL" clId="{EAD71891-F6FA-4E9E-9E45-C4153614AC48}" dt="2021-02-11T17:09:22.417" v="80" actId="26606"/>
        <pc:sldMkLst>
          <pc:docMk/>
          <pc:sldMk cId="255317006" sldId="314"/>
        </pc:sldMkLst>
        <pc:spChg chg="mo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7:03.747" v="43"/>
          <ac:spMkLst>
            <pc:docMk/>
            <pc:sldMk cId="255317006" sldId="314"/>
            <ac:spMk id="6" creationId="{610EEBCD-7FA1-4398-88DE-403511CB0F8F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0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2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4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6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1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3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5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7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2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4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6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8" creationId="{0570A85B-3810-4F95-97B0-CBF4CCDB381C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0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1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2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3" creationId="{0570A85B-3810-4F95-97B0-CBF4CCDB381C}"/>
          </ac:spMkLst>
        </pc:spChg>
        <pc:graphicFrameChg chg="del">
          <ac:chgData name="Md Kauser Ahmmed" userId="81e39d19-8d5c-4ffe-9a82-20799efac8e0" providerId="ADAL" clId="{EAD71891-F6FA-4E9E-9E45-C4153614AC48}" dt="2021-02-11T17:06:43.532" v="42" actId="478"/>
          <ac:graphicFrameMkLst>
            <pc:docMk/>
            <pc:sldMk cId="255317006" sldId="314"/>
            <ac:graphicFrameMk id="4" creationId="{5D5D1230-9164-41D6-9087-41B1464636D7}"/>
          </ac:graphicFrameMkLst>
        </pc:graphicFrameChg>
        <pc:graphicFrameChg chg="add mod modGraphic">
          <ac:chgData name="Md Kauser Ahmmed" userId="81e39d19-8d5c-4ffe-9a82-20799efac8e0" providerId="ADAL" clId="{EAD71891-F6FA-4E9E-9E45-C4153614AC48}" dt="2021-02-11T17:09:22.417" v="80" actId="26606"/>
          <ac:graphicFrameMkLst>
            <pc:docMk/>
            <pc:sldMk cId="255317006" sldId="314"/>
            <ac:graphicFrameMk id="7" creationId="{C0B21909-6B6E-4C19-ACD2-2C68569CA328}"/>
          </ac:graphicFrameMkLst>
        </pc:graphicFrameChg>
      </pc:sldChg>
      <pc:sldChg chg="addSp delSp modSp mod ord modNotesTx">
        <pc:chgData name="Md Kauser Ahmmed" userId="81e39d19-8d5c-4ffe-9a82-20799efac8e0" providerId="ADAL" clId="{EAD71891-F6FA-4E9E-9E45-C4153614AC48}" dt="2021-02-11T17:25:54.810" v="487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EAD71891-F6FA-4E9E-9E45-C4153614AC48}" dt="2021-02-11T17:25:54.810" v="487" actId="20577"/>
          <ac:spMkLst>
            <pc:docMk/>
            <pc:sldMk cId="3331212066" sldId="315"/>
            <ac:spMk id="2" creationId="{A571109B-DFB6-4FD1-82ED-97358A26F53E}"/>
          </ac:spMkLst>
        </pc:spChg>
        <pc:spChg chg="add del mod">
          <ac:chgData name="Md Kauser Ahmmed" userId="81e39d19-8d5c-4ffe-9a82-20799efac8e0" providerId="ADAL" clId="{EAD71891-F6FA-4E9E-9E45-C4153614AC48}" dt="2021-02-11T17:15:01.653" v="305" actId="931"/>
          <ac:spMkLst>
            <pc:docMk/>
            <pc:sldMk cId="3331212066" sldId="315"/>
            <ac:spMk id="4" creationId="{38EBCB18-6AA9-4457-BB23-4989F0D05B27}"/>
          </ac:spMkLst>
        </pc:spChg>
        <pc:picChg chg="del">
          <ac:chgData name="Md Kauser Ahmmed" userId="81e39d19-8d5c-4ffe-9a82-20799efac8e0" providerId="ADAL" clId="{EAD71891-F6FA-4E9E-9E45-C4153614AC48}" dt="2021-02-11T17:13:26.112" v="169" actId="478"/>
          <ac:picMkLst>
            <pc:docMk/>
            <pc:sldMk cId="3331212066" sldId="315"/>
            <ac:picMk id="5" creationId="{6962211F-C0E4-4B7A-BD50-BF662EBDF40D}"/>
          </ac:picMkLst>
        </pc:picChg>
        <pc:picChg chg="add mod">
          <ac:chgData name="Md Kauser Ahmmed" userId="81e39d19-8d5c-4ffe-9a82-20799efac8e0" providerId="ADAL" clId="{EAD71891-F6FA-4E9E-9E45-C4153614AC48}" dt="2021-02-11T17:15:05.565" v="308" actId="14100"/>
          <ac:picMkLst>
            <pc:docMk/>
            <pc:sldMk cId="3331212066" sldId="315"/>
            <ac:picMk id="7" creationId="{B2DE4667-DC3C-45DC-8E32-BC2E989ECD27}"/>
          </ac:picMkLst>
        </pc:picChg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3148879433" sldId="316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286429979" sldId="317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049227774" sldId="318"/>
        </pc:sldMkLst>
      </pc:sldChg>
      <pc:sldChg chg="addSp delSp modSp add mod setBg delDesignElem">
        <pc:chgData name="Md Kauser Ahmmed" userId="81e39d19-8d5c-4ffe-9a82-20799efac8e0" providerId="ADAL" clId="{EAD71891-F6FA-4E9E-9E45-C4153614AC48}" dt="2021-02-11T17:08:48.281" v="70" actId="20577"/>
        <pc:sldMkLst>
          <pc:docMk/>
          <pc:sldMk cId="522627919" sldId="319"/>
        </pc:sldMkLst>
        <pc:spChg chg="mod">
          <ac:chgData name="Md Kauser Ahmmed" userId="81e39d19-8d5c-4ffe-9a82-20799efac8e0" providerId="ADAL" clId="{EAD71891-F6FA-4E9E-9E45-C4153614AC48}" dt="2021-02-11T17:08:48.281" v="70" actId="20577"/>
          <ac:spMkLst>
            <pc:docMk/>
            <pc:sldMk cId="522627919" sldId="319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8:15.238" v="48"/>
          <ac:spMkLst>
            <pc:docMk/>
            <pc:sldMk cId="522627919" sldId="319"/>
            <ac:spMk id="4" creationId="{A0F8AA52-C061-4979-882D-0797A25A2A11}"/>
          </ac:spMkLst>
        </pc:spChg>
        <pc:spChg chg="mod">
          <ac:chgData name="Md Kauser Ahmmed" userId="81e39d19-8d5c-4ffe-9a82-20799efac8e0" providerId="ADAL" clId="{EAD71891-F6FA-4E9E-9E45-C4153614AC48}" dt="2021-02-11T17:08:38.642" v="59" actId="20577"/>
          <ac:spMkLst>
            <pc:docMk/>
            <pc:sldMk cId="522627919" sldId="319"/>
            <ac:spMk id="5" creationId="{05C7F70A-C46A-4676-BAAB-86D3006CF30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1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3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5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7" creationId="{0570A85B-3810-4F95-97B0-CBF4CCDB381C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1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3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5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7" creationId="{0570A85B-3810-4F95-97B0-CBF4CCDB381C}"/>
          </ac:spMkLst>
        </pc:spChg>
        <pc:graphicFrameChg chg="add mod modGraphic">
          <ac:chgData name="Md Kauser Ahmmed" userId="81e39d19-8d5c-4ffe-9a82-20799efac8e0" providerId="ADAL" clId="{EAD71891-F6FA-4E9E-9E45-C4153614AC48}" dt="2021-02-11T17:08:20.125" v="49" actId="26606"/>
          <ac:graphicFrameMkLst>
            <pc:docMk/>
            <pc:sldMk cId="522627919" sldId="319"/>
            <ac:graphicFrameMk id="6" creationId="{4782A3B9-906D-4763-8973-DC1D86DFCC1E}"/>
          </ac:graphicFrameMkLst>
        </pc:graphicFrameChg>
        <pc:graphicFrameChg chg="del">
          <ac:chgData name="Md Kauser Ahmmed" userId="81e39d19-8d5c-4ffe-9a82-20799efac8e0" providerId="ADAL" clId="{EAD71891-F6FA-4E9E-9E45-C4153614AC48}" dt="2021-02-11T17:08:12.587" v="47" actId="478"/>
          <ac:graphicFrameMkLst>
            <pc:docMk/>
            <pc:sldMk cId="522627919" sldId="319"/>
            <ac:graphicFrameMk id="7" creationId="{C0B21909-6B6E-4C19-ACD2-2C68569CA328}"/>
          </ac:graphicFrameMkLst>
        </pc:graphicFrameChg>
      </pc:sldChg>
      <pc:sldChg chg="addSp delSp modSp new mod">
        <pc:chgData name="Md Kauser Ahmmed" userId="81e39d19-8d5c-4ffe-9a82-20799efac8e0" providerId="ADAL" clId="{EAD71891-F6FA-4E9E-9E45-C4153614AC48}" dt="2021-02-11T17:11:16.224" v="156" actId="14100"/>
        <pc:sldMkLst>
          <pc:docMk/>
          <pc:sldMk cId="939912300" sldId="320"/>
        </pc:sldMkLst>
        <pc:spChg chg="mod">
          <ac:chgData name="Md Kauser Ahmmed" userId="81e39d19-8d5c-4ffe-9a82-20799efac8e0" providerId="ADAL" clId="{EAD71891-F6FA-4E9E-9E45-C4153614AC48}" dt="2021-02-11T17:10:36.431" v="152" actId="20577"/>
          <ac:spMkLst>
            <pc:docMk/>
            <pc:sldMk cId="939912300" sldId="320"/>
            <ac:spMk id="2" creationId="{8B2A2BE9-307F-4EA4-ACBB-5CFF20E08772}"/>
          </ac:spMkLst>
        </pc:spChg>
        <pc:spChg chg="del">
          <ac:chgData name="Md Kauser Ahmmed" userId="81e39d19-8d5c-4ffe-9a82-20799efac8e0" providerId="ADAL" clId="{EAD71891-F6FA-4E9E-9E45-C4153614AC48}" dt="2021-02-11T17:11:05.977" v="153" actId="931"/>
          <ac:spMkLst>
            <pc:docMk/>
            <pc:sldMk cId="939912300" sldId="320"/>
            <ac:spMk id="3" creationId="{A4A41A14-0ADF-4B61-B1A7-E9F34A785496}"/>
          </ac:spMkLst>
        </pc:spChg>
        <pc:picChg chg="add mod">
          <ac:chgData name="Md Kauser Ahmmed" userId="81e39d19-8d5c-4ffe-9a82-20799efac8e0" providerId="ADAL" clId="{EAD71891-F6FA-4E9E-9E45-C4153614AC48}" dt="2021-02-11T17:11:16.224" v="156" actId="14100"/>
          <ac:picMkLst>
            <pc:docMk/>
            <pc:sldMk cId="939912300" sldId="320"/>
            <ac:picMk id="5" creationId="{26A60C80-1B74-4122-9DD0-F495DA3CB0EB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5:08.045" v="476" actId="20577"/>
        <pc:sldMkLst>
          <pc:docMk/>
          <pc:sldMk cId="3589177245" sldId="321"/>
        </pc:sldMkLst>
        <pc:spChg chg="mod">
          <ac:chgData name="Md Kauser Ahmmed" userId="81e39d19-8d5c-4ffe-9a82-20799efac8e0" providerId="ADAL" clId="{EAD71891-F6FA-4E9E-9E45-C4153614AC48}" dt="2021-02-11T17:25:08.045" v="476" actId="20577"/>
          <ac:spMkLst>
            <pc:docMk/>
            <pc:sldMk cId="3589177245" sldId="321"/>
            <ac:spMk id="2" creationId="{9BFB2FBE-2F8F-46B8-B82D-E787B16E24B6}"/>
          </ac:spMkLst>
        </pc:spChg>
        <pc:spChg chg="del">
          <ac:chgData name="Md Kauser Ahmmed" userId="81e39d19-8d5c-4ffe-9a82-20799efac8e0" providerId="ADAL" clId="{EAD71891-F6FA-4E9E-9E45-C4153614AC48}" dt="2021-02-11T17:12:04.374" v="166" actId="931"/>
          <ac:spMkLst>
            <pc:docMk/>
            <pc:sldMk cId="3589177245" sldId="321"/>
            <ac:spMk id="3" creationId="{057AE235-B4C9-4AE8-96F4-2C924653F366}"/>
          </ac:spMkLst>
        </pc:spChg>
        <pc:picChg chg="add mod">
          <ac:chgData name="Md Kauser Ahmmed" userId="81e39d19-8d5c-4ffe-9a82-20799efac8e0" providerId="ADAL" clId="{EAD71891-F6FA-4E9E-9E45-C4153614AC48}" dt="2021-02-11T17:12:07.276" v="168" actId="962"/>
          <ac:picMkLst>
            <pc:docMk/>
            <pc:sldMk cId="3589177245" sldId="321"/>
            <ac:picMk id="5" creationId="{2A376D38-A20D-430E-ACD3-DB1F73A75DF1}"/>
          </ac:picMkLst>
        </pc:picChg>
      </pc:sldChg>
      <pc:sldChg chg="addSp delSp modSp new mod ord">
        <pc:chgData name="Md Kauser Ahmmed" userId="81e39d19-8d5c-4ffe-9a82-20799efac8e0" providerId="ADAL" clId="{EAD71891-F6FA-4E9E-9E45-C4153614AC48}" dt="2021-02-11T17:26:03.114" v="496" actId="20577"/>
        <pc:sldMkLst>
          <pc:docMk/>
          <pc:sldMk cId="100036623" sldId="322"/>
        </pc:sldMkLst>
        <pc:spChg chg="mod">
          <ac:chgData name="Md Kauser Ahmmed" userId="81e39d19-8d5c-4ffe-9a82-20799efac8e0" providerId="ADAL" clId="{EAD71891-F6FA-4E9E-9E45-C4153614AC48}" dt="2021-02-11T17:26:03.114" v="496" actId="20577"/>
          <ac:spMkLst>
            <pc:docMk/>
            <pc:sldMk cId="100036623" sldId="322"/>
            <ac:spMk id="2" creationId="{5E5952DF-8E6A-4DA5-AC8A-0C2B02D90ADA}"/>
          </ac:spMkLst>
        </pc:spChg>
        <pc:spChg chg="del">
          <ac:chgData name="Md Kauser Ahmmed" userId="81e39d19-8d5c-4ffe-9a82-20799efac8e0" providerId="ADAL" clId="{EAD71891-F6FA-4E9E-9E45-C4153614AC48}" dt="2021-02-11T17:15:46.003" v="349" actId="931"/>
          <ac:spMkLst>
            <pc:docMk/>
            <pc:sldMk cId="100036623" sldId="322"/>
            <ac:spMk id="3" creationId="{7BCF096D-AF87-4BD6-9759-3DE244487B12}"/>
          </ac:spMkLst>
        </pc:spChg>
        <pc:picChg chg="add mod">
          <ac:chgData name="Md Kauser Ahmmed" userId="81e39d19-8d5c-4ffe-9a82-20799efac8e0" providerId="ADAL" clId="{EAD71891-F6FA-4E9E-9E45-C4153614AC48}" dt="2021-02-11T17:15:49.495" v="350" actId="27614"/>
          <ac:picMkLst>
            <pc:docMk/>
            <pc:sldMk cId="100036623" sldId="322"/>
            <ac:picMk id="5" creationId="{8FB6BCCC-889E-47CA-BF87-99CFEC1F5DA3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09.848" v="541" actId="20577"/>
        <pc:sldMkLst>
          <pc:docMk/>
          <pc:sldMk cId="3445023599" sldId="323"/>
        </pc:sldMkLst>
        <pc:spChg chg="mod">
          <ac:chgData name="Md Kauser Ahmmed" userId="81e39d19-8d5c-4ffe-9a82-20799efac8e0" providerId="ADAL" clId="{EAD71891-F6FA-4E9E-9E45-C4153614AC48}" dt="2021-02-11T17:27:09.848" v="541" actId="20577"/>
          <ac:spMkLst>
            <pc:docMk/>
            <pc:sldMk cId="3445023599" sldId="323"/>
            <ac:spMk id="2" creationId="{6B026175-38EF-4B69-A19C-14370C510C89}"/>
          </ac:spMkLst>
        </pc:spChg>
        <pc:spChg chg="del">
          <ac:chgData name="Md Kauser Ahmmed" userId="81e39d19-8d5c-4ffe-9a82-20799efac8e0" providerId="ADAL" clId="{EAD71891-F6FA-4E9E-9E45-C4153614AC48}" dt="2021-02-11T17:17:17.777" v="357" actId="931"/>
          <ac:spMkLst>
            <pc:docMk/>
            <pc:sldMk cId="3445023599" sldId="323"/>
            <ac:spMk id="3" creationId="{2127DEA1-8701-479C-A159-B8F3EB7662EB}"/>
          </ac:spMkLst>
        </pc:spChg>
        <pc:picChg chg="add mod">
          <ac:chgData name="Md Kauser Ahmmed" userId="81e39d19-8d5c-4ffe-9a82-20799efac8e0" providerId="ADAL" clId="{EAD71891-F6FA-4E9E-9E45-C4153614AC48}" dt="2021-02-11T17:17:19.991" v="359" actId="962"/>
          <ac:picMkLst>
            <pc:docMk/>
            <pc:sldMk cId="3445023599" sldId="323"/>
            <ac:picMk id="5" creationId="{4E618D99-05BB-4E08-8CF4-3C87D18707F5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46.388" v="523" actId="20577"/>
        <pc:sldMkLst>
          <pc:docMk/>
          <pc:sldMk cId="742711401" sldId="324"/>
        </pc:sldMkLst>
        <pc:spChg chg="mod">
          <ac:chgData name="Md Kauser Ahmmed" userId="81e39d19-8d5c-4ffe-9a82-20799efac8e0" providerId="ADAL" clId="{EAD71891-F6FA-4E9E-9E45-C4153614AC48}" dt="2021-02-11T17:26:46.388" v="523" actId="20577"/>
          <ac:spMkLst>
            <pc:docMk/>
            <pc:sldMk cId="742711401" sldId="324"/>
            <ac:spMk id="2" creationId="{2FDC035D-7486-4BE6-8A33-9A73C787D2C3}"/>
          </ac:spMkLst>
        </pc:spChg>
        <pc:spChg chg="del">
          <ac:chgData name="Md Kauser Ahmmed" userId="81e39d19-8d5c-4ffe-9a82-20799efac8e0" providerId="ADAL" clId="{EAD71891-F6FA-4E9E-9E45-C4153614AC48}" dt="2021-02-11T17:17:29.015" v="360" actId="931"/>
          <ac:spMkLst>
            <pc:docMk/>
            <pc:sldMk cId="742711401" sldId="324"/>
            <ac:spMk id="3" creationId="{53B32370-35E2-4F2E-9281-38A7D0A0E2D3}"/>
          </ac:spMkLst>
        </pc:spChg>
        <pc:picChg chg="add mod">
          <ac:chgData name="Md Kauser Ahmmed" userId="81e39d19-8d5c-4ffe-9a82-20799efac8e0" providerId="ADAL" clId="{EAD71891-F6FA-4E9E-9E45-C4153614AC48}" dt="2021-02-11T17:17:30.994" v="362" actId="962"/>
          <ac:picMkLst>
            <pc:docMk/>
            <pc:sldMk cId="742711401" sldId="324"/>
            <ac:picMk id="5" creationId="{455DB7C2-DCEE-4DDC-B49C-FEAA29B74A16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18.950" v="550" actId="20577"/>
        <pc:sldMkLst>
          <pc:docMk/>
          <pc:sldMk cId="1310126145" sldId="325"/>
        </pc:sldMkLst>
        <pc:spChg chg="mod">
          <ac:chgData name="Md Kauser Ahmmed" userId="81e39d19-8d5c-4ffe-9a82-20799efac8e0" providerId="ADAL" clId="{EAD71891-F6FA-4E9E-9E45-C4153614AC48}" dt="2021-02-11T17:27:18.950" v="550" actId="20577"/>
          <ac:spMkLst>
            <pc:docMk/>
            <pc:sldMk cId="1310126145" sldId="325"/>
            <ac:spMk id="2" creationId="{AC407839-193E-4BA1-9462-69E1C848DE35}"/>
          </ac:spMkLst>
        </pc:spChg>
        <pc:spChg chg="del">
          <ac:chgData name="Md Kauser Ahmmed" userId="81e39d19-8d5c-4ffe-9a82-20799efac8e0" providerId="ADAL" clId="{EAD71891-F6FA-4E9E-9E45-C4153614AC48}" dt="2021-02-11T17:18:59.024" v="430" actId="931"/>
          <ac:spMkLst>
            <pc:docMk/>
            <pc:sldMk cId="1310126145" sldId="325"/>
            <ac:spMk id="3" creationId="{C71F19C0-AF28-42C4-88D5-0E223612DB44}"/>
          </ac:spMkLst>
        </pc:spChg>
        <pc:picChg chg="add mod">
          <ac:chgData name="Md Kauser Ahmmed" userId="81e39d19-8d5c-4ffe-9a82-20799efac8e0" providerId="ADAL" clId="{EAD71891-F6FA-4E9E-9E45-C4153614AC48}" dt="2021-02-11T17:19:01.259" v="432" actId="962"/>
          <ac:picMkLst>
            <pc:docMk/>
            <pc:sldMk cId="1310126145" sldId="325"/>
            <ac:picMk id="5" creationId="{0FEBE161-EDD0-42B5-9454-EE97F40031F9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36.281" v="514" actId="20577"/>
        <pc:sldMkLst>
          <pc:docMk/>
          <pc:sldMk cId="1962400398" sldId="326"/>
        </pc:sldMkLst>
        <pc:spChg chg="mod">
          <ac:chgData name="Md Kauser Ahmmed" userId="81e39d19-8d5c-4ffe-9a82-20799efac8e0" providerId="ADAL" clId="{EAD71891-F6FA-4E9E-9E45-C4153614AC48}" dt="2021-02-11T17:26:36.281" v="514" actId="20577"/>
          <ac:spMkLst>
            <pc:docMk/>
            <pc:sldMk cId="1962400398" sldId="326"/>
            <ac:spMk id="2" creationId="{8D93981A-4DD1-45D9-AB01-D41098C7C14E}"/>
          </ac:spMkLst>
        </pc:spChg>
        <pc:spChg chg="del">
          <ac:chgData name="Md Kauser Ahmmed" userId="81e39d19-8d5c-4ffe-9a82-20799efac8e0" providerId="ADAL" clId="{EAD71891-F6FA-4E9E-9E45-C4153614AC48}" dt="2021-02-11T17:19:26.984" v="446" actId="931"/>
          <ac:spMkLst>
            <pc:docMk/>
            <pc:sldMk cId="1962400398" sldId="326"/>
            <ac:spMk id="3" creationId="{EAC55ED2-A1A5-433F-96BC-8ACF8D223931}"/>
          </ac:spMkLst>
        </pc:spChg>
        <pc:picChg chg="add mod">
          <ac:chgData name="Md Kauser Ahmmed" userId="81e39d19-8d5c-4ffe-9a82-20799efac8e0" providerId="ADAL" clId="{EAD71891-F6FA-4E9E-9E45-C4153614AC48}" dt="2021-02-11T17:19:30.084" v="448" actId="962"/>
          <ac:picMkLst>
            <pc:docMk/>
            <pc:sldMk cId="1962400398" sldId="326"/>
            <ac:picMk id="5" creationId="{ACBD6B9E-A4E4-412F-B4D4-11630B00D8A5}"/>
          </ac:picMkLst>
        </pc:picChg>
      </pc:sldChg>
    </pc:docChg>
  </pc:docChgLst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  <pc:docChgLst>
    <pc:chgData name="Md Kauser Ahmmed" userId="81e39d19-8d5c-4ffe-9a82-20799efac8e0" providerId="ADAL" clId="{4DBB0182-D948-422F-9F4E-BA3A2E2584B9}"/>
    <pc:docChg chg="undo custSel mod addSld delSld modSld">
      <pc:chgData name="Md Kauser Ahmmed" userId="81e39d19-8d5c-4ffe-9a82-20799efac8e0" providerId="ADAL" clId="{4DBB0182-D948-422F-9F4E-BA3A2E2584B9}" dt="2021-01-29T19:02:25.358" v="1096" actId="14734"/>
      <pc:docMkLst>
        <pc:docMk/>
      </pc:docMkLst>
      <pc:sldChg chg="modSp mod">
        <pc:chgData name="Md Kauser Ahmmed" userId="81e39d19-8d5c-4ffe-9a82-20799efac8e0" providerId="ADAL" clId="{4DBB0182-D948-422F-9F4E-BA3A2E2584B9}" dt="2021-01-29T16:50:56.115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DBB0182-D948-422F-9F4E-BA3A2E2584B9}" dt="2021-01-29T16:50:56.115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mod modNotesTx">
        <pc:chgData name="Md Kauser Ahmmed" userId="81e39d19-8d5c-4ffe-9a82-20799efac8e0" providerId="ADAL" clId="{4DBB0182-D948-422F-9F4E-BA3A2E2584B9}" dt="2021-01-29T18:35:14.945" v="1095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" creationId="{67336AB1-F8D3-4CB3-A161-02F750F9D74B}"/>
          </ac:spMkLst>
        </pc:spChg>
        <pc:spChg chg="add mod">
          <ac:chgData name="Md Kauser Ahmmed" userId="81e39d19-8d5c-4ffe-9a82-20799efac8e0" providerId="ADAL" clId="{4DBB0182-D948-422F-9F4E-BA3A2E2584B9}" dt="2021-01-29T17:08:20.904" v="405" actId="20577"/>
          <ac:spMkLst>
            <pc:docMk/>
            <pc:sldMk cId="2706077540" sldId="294"/>
            <ac:spMk id="5" creationId="{8BDE0A4E-4937-48FB-8AC6-5B9BA9967CEE}"/>
          </ac:spMkLst>
        </pc:spChg>
        <pc:spChg chg="del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15" creationId="{53F29798-D584-4792-9B62-3F5F5C36D619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0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2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8:35:14.945" v="1095" actId="20577"/>
          <ac:graphicFrameMkLst>
            <pc:docMk/>
            <pc:sldMk cId="2706077540" sldId="294"/>
            <ac:graphicFrameMk id="3" creationId="{1431F11D-504D-4663-AADC-B78B5F811D45}"/>
          </ac:graphicFrameMkLst>
        </pc:graphicFrameChg>
        <pc:picChg chg="del">
          <ac:chgData name="Md Kauser Ahmmed" userId="81e39d19-8d5c-4ffe-9a82-20799efac8e0" providerId="ADAL" clId="{4DBB0182-D948-422F-9F4E-BA3A2E2584B9}" dt="2021-01-29T16:52:10.497" v="39" actId="478"/>
          <ac:picMkLst>
            <pc:docMk/>
            <pc:sldMk cId="2706077540" sldId="294"/>
            <ac:picMk id="4" creationId="{F646978B-E024-483A-9232-6FCCF4809C0C}"/>
          </ac:picMkLst>
        </pc:picChg>
      </pc:sldChg>
      <pc:sldChg chg="modSp mod">
        <pc:chgData name="Md Kauser Ahmmed" userId="81e39d19-8d5c-4ffe-9a82-20799efac8e0" providerId="ADAL" clId="{4DBB0182-D948-422F-9F4E-BA3A2E2584B9}" dt="2021-01-29T18:08:14.533" v="105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4DBB0182-D948-422F-9F4E-BA3A2E2584B9}" dt="2021-01-29T18:08:14.533" v="1056" actId="20577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4DBB0182-D948-422F-9F4E-BA3A2E2584B9}" dt="2021-01-29T16:51:23.020" v="7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4DBB0182-D948-422F-9F4E-BA3A2E2584B9}" dt="2021-01-29T16:51:23.020" v="7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4DBB0182-D948-422F-9F4E-BA3A2E2584B9}" dt="2021-01-29T17:04:57.333" v="102" actId="47"/>
        <pc:sldMkLst>
          <pc:docMk/>
          <pc:sldMk cId="3621628250" sldId="306"/>
        </pc:sldMkLst>
      </pc:sldChg>
      <pc:sldChg chg="addSp delSp modSp new mod">
        <pc:chgData name="Md Kauser Ahmmed" userId="81e39d19-8d5c-4ffe-9a82-20799efac8e0" providerId="ADAL" clId="{4DBB0182-D948-422F-9F4E-BA3A2E2584B9}" dt="2021-01-29T17:18:37.397" v="934" actId="255"/>
        <pc:sldMkLst>
          <pc:docMk/>
          <pc:sldMk cId="2843596925" sldId="308"/>
        </pc:sldMkLst>
        <pc:spChg chg="mod">
          <ac:chgData name="Md Kauser Ahmmed" userId="81e39d19-8d5c-4ffe-9a82-20799efac8e0" providerId="ADAL" clId="{4DBB0182-D948-422F-9F4E-BA3A2E2584B9}" dt="2021-01-29T17:18:37.397" v="934" actId="255"/>
          <ac:spMkLst>
            <pc:docMk/>
            <pc:sldMk cId="2843596925" sldId="308"/>
            <ac:spMk id="2" creationId="{290BC9A3-7C7D-4111-AECB-BAA0E40077E8}"/>
          </ac:spMkLst>
        </pc:spChg>
        <pc:spChg chg="del">
          <ac:chgData name="Md Kauser Ahmmed" userId="81e39d19-8d5c-4ffe-9a82-20799efac8e0" providerId="ADAL" clId="{4DBB0182-D948-422F-9F4E-BA3A2E2584B9}" dt="2021-01-29T17:09:21.270" v="406" actId="931"/>
          <ac:spMkLst>
            <pc:docMk/>
            <pc:sldMk cId="2843596925" sldId="308"/>
            <ac:spMk id="3" creationId="{3075FE2A-CADB-47BE-BDC3-2B0F1D5D0F8B}"/>
          </ac:spMkLst>
        </pc:spChg>
        <pc:spChg chg="add mod">
          <ac:chgData name="Md Kauser Ahmmed" userId="81e39d19-8d5c-4ffe-9a82-20799efac8e0" providerId="ADAL" clId="{4DBB0182-D948-422F-9F4E-BA3A2E2584B9}" dt="2021-01-29T17:16:37.375" v="878" actId="1035"/>
          <ac:spMkLst>
            <pc:docMk/>
            <pc:sldMk cId="2843596925" sldId="308"/>
            <ac:spMk id="6" creationId="{001B442E-2ADC-4F55-AF30-D5DF6DCB1C52}"/>
          </ac:spMkLst>
        </pc:spChg>
        <pc:picChg chg="add mod">
          <ac:chgData name="Md Kauser Ahmmed" userId="81e39d19-8d5c-4ffe-9a82-20799efac8e0" providerId="ADAL" clId="{4DBB0182-D948-422F-9F4E-BA3A2E2584B9}" dt="2021-01-29T17:16:23.934" v="842" actId="1076"/>
          <ac:picMkLst>
            <pc:docMk/>
            <pc:sldMk cId="2843596925" sldId="308"/>
            <ac:picMk id="5" creationId="{2579B157-5A44-41ED-B7D0-D5DBE320E23A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18:16.927" v="933" actId="20577"/>
        <pc:sldMkLst>
          <pc:docMk/>
          <pc:sldMk cId="2572824103" sldId="309"/>
        </pc:sldMkLst>
        <pc:spChg chg="mod">
          <ac:chgData name="Md Kauser Ahmmed" userId="81e39d19-8d5c-4ffe-9a82-20799efac8e0" providerId="ADAL" clId="{4DBB0182-D948-422F-9F4E-BA3A2E2584B9}" dt="2021-01-29T17:18:16.927" v="933" actId="20577"/>
          <ac:spMkLst>
            <pc:docMk/>
            <pc:sldMk cId="2572824103" sldId="309"/>
            <ac:spMk id="2" creationId="{86004126-2FB1-40D2-AEF9-0B74E49850BB}"/>
          </ac:spMkLst>
        </pc:spChg>
        <pc:spChg chg="del">
          <ac:chgData name="Md Kauser Ahmmed" userId="81e39d19-8d5c-4ffe-9a82-20799efac8e0" providerId="ADAL" clId="{4DBB0182-D948-422F-9F4E-BA3A2E2584B9}" dt="2021-01-29T17:10:02.663" v="439" actId="931"/>
          <ac:spMkLst>
            <pc:docMk/>
            <pc:sldMk cId="2572824103" sldId="309"/>
            <ac:spMk id="3" creationId="{D57B6AB6-F3B2-4DD6-99EE-DD330329D679}"/>
          </ac:spMkLst>
        </pc:spChg>
        <pc:spChg chg="add del mod">
          <ac:chgData name="Md Kauser Ahmmed" userId="81e39d19-8d5c-4ffe-9a82-20799efac8e0" providerId="ADAL" clId="{4DBB0182-D948-422F-9F4E-BA3A2E2584B9}" dt="2021-01-29T17:10:52.137" v="443" actId="931"/>
          <ac:spMkLst>
            <pc:docMk/>
            <pc:sldMk cId="2572824103" sldId="309"/>
            <ac:spMk id="7" creationId="{6D6A5E37-736F-4BB9-94EA-E8555317FFF0}"/>
          </ac:spMkLst>
        </pc:spChg>
        <pc:spChg chg="add mod">
          <ac:chgData name="Md Kauser Ahmmed" userId="81e39d19-8d5c-4ffe-9a82-20799efac8e0" providerId="ADAL" clId="{4DBB0182-D948-422F-9F4E-BA3A2E2584B9}" dt="2021-01-29T17:16:57.741" v="881"/>
          <ac:spMkLst>
            <pc:docMk/>
            <pc:sldMk cId="2572824103" sldId="309"/>
            <ac:spMk id="10" creationId="{78F45A02-2BA4-4A83-B309-B18D8D471DA1}"/>
          </ac:spMkLst>
        </pc:spChg>
        <pc:picChg chg="add del mod">
          <ac:chgData name="Md Kauser Ahmmed" userId="81e39d19-8d5c-4ffe-9a82-20799efac8e0" providerId="ADAL" clId="{4DBB0182-D948-422F-9F4E-BA3A2E2584B9}" dt="2021-01-29T17:10:44.278" v="442" actId="478"/>
          <ac:picMkLst>
            <pc:docMk/>
            <pc:sldMk cId="2572824103" sldId="309"/>
            <ac:picMk id="5" creationId="{76802D68-423F-44B6-8E6F-EC783110EA80}"/>
          </ac:picMkLst>
        </pc:picChg>
        <pc:picChg chg="add mod">
          <ac:chgData name="Md Kauser Ahmmed" userId="81e39d19-8d5c-4ffe-9a82-20799efac8e0" providerId="ADAL" clId="{4DBB0182-D948-422F-9F4E-BA3A2E2584B9}" dt="2021-01-29T17:16:50.735" v="880" actId="1076"/>
          <ac:picMkLst>
            <pc:docMk/>
            <pc:sldMk cId="2572824103" sldId="309"/>
            <ac:picMk id="9" creationId="{90B2A0BE-9D6C-4A9C-831D-3CEAC9A8E303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08.241" v="964" actId="962"/>
        <pc:sldMkLst>
          <pc:docMk/>
          <pc:sldMk cId="4069352828" sldId="310"/>
        </pc:sldMkLst>
        <pc:spChg chg="mod">
          <ac:chgData name="Md Kauser Ahmmed" userId="81e39d19-8d5c-4ffe-9a82-20799efac8e0" providerId="ADAL" clId="{4DBB0182-D948-422F-9F4E-BA3A2E2584B9}" dt="2021-01-29T17:19:21.965" v="960" actId="20577"/>
          <ac:spMkLst>
            <pc:docMk/>
            <pc:sldMk cId="4069352828" sldId="310"/>
            <ac:spMk id="2" creationId="{31EE8F9E-C635-4FF1-AAE5-6957CB8FB6D0}"/>
          </ac:spMkLst>
        </pc:spChg>
        <pc:spChg chg="del">
          <ac:chgData name="Md Kauser Ahmmed" userId="81e39d19-8d5c-4ffe-9a82-20799efac8e0" providerId="ADAL" clId="{4DBB0182-D948-422F-9F4E-BA3A2E2584B9}" dt="2021-01-29T17:20:02.142" v="961" actId="931"/>
          <ac:spMkLst>
            <pc:docMk/>
            <pc:sldMk cId="4069352828" sldId="310"/>
            <ac:spMk id="3" creationId="{CBE4A4E6-4A46-428C-AA18-5DCE21F39986}"/>
          </ac:spMkLst>
        </pc:spChg>
        <pc:picChg chg="add mod">
          <ac:chgData name="Md Kauser Ahmmed" userId="81e39d19-8d5c-4ffe-9a82-20799efac8e0" providerId="ADAL" clId="{4DBB0182-D948-422F-9F4E-BA3A2E2584B9}" dt="2021-01-29T17:20:08.241" v="964" actId="962"/>
          <ac:picMkLst>
            <pc:docMk/>
            <pc:sldMk cId="4069352828" sldId="310"/>
            <ac:picMk id="5" creationId="{7ABDC6C9-4AB9-4271-90CE-38C7F267207B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46.512" v="976" actId="962"/>
        <pc:sldMkLst>
          <pc:docMk/>
          <pc:sldMk cId="706604625" sldId="311"/>
        </pc:sldMkLst>
        <pc:spChg chg="mod">
          <ac:chgData name="Md Kauser Ahmmed" userId="81e39d19-8d5c-4ffe-9a82-20799efac8e0" providerId="ADAL" clId="{4DBB0182-D948-422F-9F4E-BA3A2E2584B9}" dt="2021-01-29T17:20:35.433" v="973" actId="255"/>
          <ac:spMkLst>
            <pc:docMk/>
            <pc:sldMk cId="706604625" sldId="311"/>
            <ac:spMk id="2" creationId="{01237D72-F1B3-4455-859C-F93227383A1E}"/>
          </ac:spMkLst>
        </pc:spChg>
        <pc:spChg chg="del">
          <ac:chgData name="Md Kauser Ahmmed" userId="81e39d19-8d5c-4ffe-9a82-20799efac8e0" providerId="ADAL" clId="{4DBB0182-D948-422F-9F4E-BA3A2E2584B9}" dt="2021-01-29T17:20:44.112" v="974" actId="931"/>
          <ac:spMkLst>
            <pc:docMk/>
            <pc:sldMk cId="706604625" sldId="311"/>
            <ac:spMk id="3" creationId="{094CE0A3-0D33-49D6-AE1F-4BABC9172B3B}"/>
          </ac:spMkLst>
        </pc:spChg>
        <pc:picChg chg="add mod">
          <ac:chgData name="Md Kauser Ahmmed" userId="81e39d19-8d5c-4ffe-9a82-20799efac8e0" providerId="ADAL" clId="{4DBB0182-D948-422F-9F4E-BA3A2E2584B9}" dt="2021-01-29T17:20:46.512" v="976" actId="962"/>
          <ac:picMkLst>
            <pc:docMk/>
            <pc:sldMk cId="706604625" sldId="311"/>
            <ac:picMk id="5" creationId="{8F286E4F-3086-4745-BA8B-7F94AA54C4D0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8:00:41.080" v="1046" actId="14100"/>
        <pc:sldMkLst>
          <pc:docMk/>
          <pc:sldMk cId="3739373481" sldId="312"/>
        </pc:sldMkLst>
        <pc:spChg chg="mod">
          <ac:chgData name="Md Kauser Ahmmed" userId="81e39d19-8d5c-4ffe-9a82-20799efac8e0" providerId="ADAL" clId="{4DBB0182-D948-422F-9F4E-BA3A2E2584B9}" dt="2021-01-29T17:59:33.192" v="1032" actId="20577"/>
          <ac:spMkLst>
            <pc:docMk/>
            <pc:sldMk cId="3739373481" sldId="312"/>
            <ac:spMk id="2" creationId="{F4E91E8C-AA70-40B4-B70F-A352E4F9D2DD}"/>
          </ac:spMkLst>
        </pc:spChg>
        <pc:spChg chg="add del mod">
          <ac:chgData name="Md Kauser Ahmmed" userId="81e39d19-8d5c-4ffe-9a82-20799efac8e0" providerId="ADAL" clId="{4DBB0182-D948-422F-9F4E-BA3A2E2584B9}" dt="2021-01-29T18:00:41.080" v="1046" actId="14100"/>
          <ac:spMkLst>
            <pc:docMk/>
            <pc:sldMk cId="3739373481" sldId="312"/>
            <ac:spMk id="3" creationId="{E2FDCB64-29A2-4230-A449-F77C8D203C20}"/>
          </ac:spMkLst>
        </pc:spChg>
        <pc:spChg chg="add del mod">
          <ac:chgData name="Md Kauser Ahmmed" userId="81e39d19-8d5c-4ffe-9a82-20799efac8e0" providerId="ADAL" clId="{4DBB0182-D948-422F-9F4E-BA3A2E2584B9}" dt="2021-01-29T17:59:41.759" v="1035"/>
          <ac:spMkLst>
            <pc:docMk/>
            <pc:sldMk cId="3739373481" sldId="312"/>
            <ac:spMk id="4" creationId="{4581D5A1-BE1F-440C-BF3E-A95FCF9064BE}"/>
          </ac:spMkLst>
        </pc:spChg>
      </pc:sldChg>
      <pc:sldChg chg="addSp delSp modSp new mod setBg">
        <pc:chgData name="Md Kauser Ahmmed" userId="81e39d19-8d5c-4ffe-9a82-20799efac8e0" providerId="ADAL" clId="{4DBB0182-D948-422F-9F4E-BA3A2E2584B9}" dt="2021-01-29T19:02:25.358" v="1096" actId="14734"/>
        <pc:sldMkLst>
          <pc:docMk/>
          <pc:sldMk cId="3844149522" sldId="313"/>
        </pc:sldMkLst>
        <pc:spChg chg="mo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2" creationId="{89463756-F4F3-4DCF-8E25-6AC5BA9DCA41}"/>
          </ac:spMkLst>
        </pc:spChg>
        <pc:spChg chg="del">
          <ac:chgData name="Md Kauser Ahmmed" userId="81e39d19-8d5c-4ffe-9a82-20799efac8e0" providerId="ADAL" clId="{4DBB0182-D948-422F-9F4E-BA3A2E2584B9}" dt="2021-01-29T18:32:39.175" v="1058"/>
          <ac:spMkLst>
            <pc:docMk/>
            <pc:sldMk cId="3844149522" sldId="313"/>
            <ac:spMk id="3" creationId="{2B8128AB-63CE-4AB4-B842-C70F6E57B330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9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11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9:02:25.358" v="1096" actId="14734"/>
          <ac:graphicFrameMkLst>
            <pc:docMk/>
            <pc:sldMk cId="3844149522" sldId="313"/>
            <ac:graphicFrameMk id="4" creationId="{A5968C8D-2CB5-407F-B06E-7BEAB3225CD9}"/>
          </ac:graphicFrameMkLst>
        </pc:graphicFrameChg>
      </pc:sldChg>
    </pc:docChg>
  </pc:docChgLst>
  <pc:docChgLst>
    <pc:chgData name="Md Kauser Ahmmed" userId="81e39d19-8d5c-4ffe-9a82-20799efac8e0" providerId="ADAL" clId="{371DAE07-D61A-46B9-9C23-0460E6F04781}"/>
    <pc:docChg chg="undo custSel mod delSld modSld">
      <pc:chgData name="Md Kauser Ahmmed" userId="81e39d19-8d5c-4ffe-9a82-20799efac8e0" providerId="ADAL" clId="{371DAE07-D61A-46B9-9C23-0460E6F04781}" dt="2021-02-26T18:21:40.603" v="471" actId="20577"/>
      <pc:docMkLst>
        <pc:docMk/>
      </pc:docMkLst>
      <pc:sldChg chg="modSp mod">
        <pc:chgData name="Md Kauser Ahmmed" userId="81e39d19-8d5c-4ffe-9a82-20799efac8e0" providerId="ADAL" clId="{371DAE07-D61A-46B9-9C23-0460E6F04781}" dt="2021-02-26T18:12:10.022" v="19" actId="5793"/>
        <pc:sldMkLst>
          <pc:docMk/>
          <pc:sldMk cId="2006097519" sldId="256"/>
        </pc:sldMkLst>
        <pc:spChg chg="mod">
          <ac:chgData name="Md Kauser Ahmmed" userId="81e39d19-8d5c-4ffe-9a82-20799efac8e0" providerId="ADAL" clId="{371DAE07-D61A-46B9-9C23-0460E6F04781}" dt="2021-02-26T18:12:10.022" v="19" actId="5793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371DAE07-D61A-46B9-9C23-0460E6F04781}" dt="2021-02-26T18:21:40.603" v="47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371DAE07-D61A-46B9-9C23-0460E6F04781}" dt="2021-02-26T18:21:40.603" v="47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371DAE07-D61A-46B9-9C23-0460E6F04781}" dt="2021-02-26T18:18:18.839" v="400" actId="47"/>
        <pc:sldMkLst>
          <pc:docMk/>
          <pc:sldMk cId="1501567427" sldId="307"/>
        </pc:sldMkLst>
      </pc:sldChg>
      <pc:sldChg chg="addSp delSp modSp mod setBg">
        <pc:chgData name="Md Kauser Ahmmed" userId="81e39d19-8d5c-4ffe-9a82-20799efac8e0" providerId="ADAL" clId="{371DAE07-D61A-46B9-9C23-0460E6F04781}" dt="2021-02-26T18:15:13.182" v="266" actId="26606"/>
        <pc:sldMkLst>
          <pc:docMk/>
          <pc:sldMk cId="1518410734" sldId="327"/>
        </pc:sldMkLst>
        <pc:spChg chg="mod">
          <ac:chgData name="Md Kauser Ahmmed" userId="81e39d19-8d5c-4ffe-9a82-20799efac8e0" providerId="ADAL" clId="{371DAE07-D61A-46B9-9C23-0460E6F04781}" dt="2021-02-26T18:15:13.182" v="266" actId="26606"/>
          <ac:spMkLst>
            <pc:docMk/>
            <pc:sldMk cId="1518410734" sldId="327"/>
            <ac:spMk id="2" creationId="{C776B530-41A2-44CD-AE6B-98B0CBAB089C}"/>
          </ac:spMkLst>
        </pc:spChg>
        <pc:spChg chg="add del mod">
          <ac:chgData name="Md Kauser Ahmmed" userId="81e39d19-8d5c-4ffe-9a82-20799efac8e0" providerId="ADAL" clId="{371DAE07-D61A-46B9-9C23-0460E6F04781}" dt="2021-02-26T18:15:08.562" v="265"/>
          <ac:spMkLst>
            <pc:docMk/>
            <pc:sldMk cId="1518410734" sldId="327"/>
            <ac:spMk id="4" creationId="{F2C01D37-47D9-4013-A608-899480F28E99}"/>
          </ac:spMkLst>
        </pc:spChg>
        <pc:spChg chg="add">
          <ac:chgData name="Md Kauser Ahmmed" userId="81e39d19-8d5c-4ffe-9a82-20799efac8e0" providerId="ADAL" clId="{371DAE07-D61A-46B9-9C23-0460E6F04781}" dt="2021-02-26T18:15:13.182" v="266" actId="26606"/>
          <ac:spMkLst>
            <pc:docMk/>
            <pc:sldMk cId="1518410734" sldId="327"/>
            <ac:spMk id="11" creationId="{A4AC5506-6312-4701-8D3C-40187889A947}"/>
          </ac:spMkLst>
        </pc:spChg>
        <pc:graphicFrameChg chg="add mod modGraphic">
          <ac:chgData name="Md Kauser Ahmmed" userId="81e39d19-8d5c-4ffe-9a82-20799efac8e0" providerId="ADAL" clId="{371DAE07-D61A-46B9-9C23-0460E6F04781}" dt="2021-02-26T18:15:13.182" v="266" actId="26606"/>
          <ac:graphicFrameMkLst>
            <pc:docMk/>
            <pc:sldMk cId="1518410734" sldId="327"/>
            <ac:graphicFrameMk id="6" creationId="{A38EEE99-89C8-4673-B098-1BA138D5360B}"/>
          </ac:graphicFrameMkLst>
        </pc:graphicFrameChg>
        <pc:picChg chg="del">
          <ac:chgData name="Md Kauser Ahmmed" userId="81e39d19-8d5c-4ffe-9a82-20799efac8e0" providerId="ADAL" clId="{371DAE07-D61A-46B9-9C23-0460E6F04781}" dt="2021-02-26T18:14:11.634" v="122" actId="478"/>
          <ac:picMkLst>
            <pc:docMk/>
            <pc:sldMk cId="1518410734" sldId="327"/>
            <ac:picMk id="5" creationId="{2A7B5233-7584-4DAD-85F1-CEDC74D004A2}"/>
          </ac:picMkLst>
        </pc:picChg>
      </pc:sldChg>
      <pc:sldChg chg="del">
        <pc:chgData name="Md Kauser Ahmmed" userId="81e39d19-8d5c-4ffe-9a82-20799efac8e0" providerId="ADAL" clId="{371DAE07-D61A-46B9-9C23-0460E6F04781}" dt="2021-02-26T18:15:18.159" v="268" actId="47"/>
        <pc:sldMkLst>
          <pc:docMk/>
          <pc:sldMk cId="175073717" sldId="328"/>
        </pc:sldMkLst>
      </pc:sldChg>
      <pc:sldChg chg="del">
        <pc:chgData name="Md Kauser Ahmmed" userId="81e39d19-8d5c-4ffe-9a82-20799efac8e0" providerId="ADAL" clId="{371DAE07-D61A-46B9-9C23-0460E6F04781}" dt="2021-02-26T18:15:17.106" v="267" actId="47"/>
        <pc:sldMkLst>
          <pc:docMk/>
          <pc:sldMk cId="2857092233" sldId="329"/>
        </pc:sldMkLst>
      </pc:sldChg>
      <pc:sldChg chg="del">
        <pc:chgData name="Md Kauser Ahmmed" userId="81e39d19-8d5c-4ffe-9a82-20799efac8e0" providerId="ADAL" clId="{371DAE07-D61A-46B9-9C23-0460E6F04781}" dt="2021-02-26T18:18:18.839" v="400" actId="47"/>
        <pc:sldMkLst>
          <pc:docMk/>
          <pc:sldMk cId="542298221" sldId="330"/>
        </pc:sldMkLst>
      </pc:sldChg>
      <pc:sldChg chg="addSp delSp modSp mod">
        <pc:chgData name="Md Kauser Ahmmed" userId="81e39d19-8d5c-4ffe-9a82-20799efac8e0" providerId="ADAL" clId="{371DAE07-D61A-46B9-9C23-0460E6F04781}" dt="2021-02-26T18:20:43.263" v="439" actId="20577"/>
        <pc:sldMkLst>
          <pc:docMk/>
          <pc:sldMk cId="822762052" sldId="331"/>
        </pc:sldMkLst>
        <pc:spChg chg="mod">
          <ac:chgData name="Md Kauser Ahmmed" userId="81e39d19-8d5c-4ffe-9a82-20799efac8e0" providerId="ADAL" clId="{371DAE07-D61A-46B9-9C23-0460E6F04781}" dt="2021-02-26T18:20:05.910" v="419" actId="20577"/>
          <ac:spMkLst>
            <pc:docMk/>
            <pc:sldMk cId="822762052" sldId="331"/>
            <ac:spMk id="2" creationId="{36F33E28-D1B6-4564-9F87-4A7848F158B6}"/>
          </ac:spMkLst>
        </pc:spChg>
        <pc:spChg chg="add del mod">
          <ac:chgData name="Md Kauser Ahmmed" userId="81e39d19-8d5c-4ffe-9a82-20799efac8e0" providerId="ADAL" clId="{371DAE07-D61A-46B9-9C23-0460E6F04781}" dt="2021-02-26T18:16:35.716" v="323"/>
          <ac:spMkLst>
            <pc:docMk/>
            <pc:sldMk cId="822762052" sldId="331"/>
            <ac:spMk id="5" creationId="{9213AE4E-E25D-4BBC-AD18-2EB7FD69885B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9" creationId="{BACC6370-2D7E-4714-9D71-7542949D7D5D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1" creationId="{F68B3F68-107C-434F-AA38-110D5EA91B85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3" creationId="{AAD0DBB9-1A4B-4391-81D4-CB19F9AB918A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5" creationId="{063BBA22-50EA-4C4D-BE05-F1CE4E63AA56}"/>
          </ac:spMkLst>
        </pc:spChg>
        <pc:spChg chg="add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20" creationId="{A4AC5506-6312-4701-8D3C-40187889A947}"/>
          </ac:spMkLst>
        </pc:spChg>
        <pc:graphicFrameChg chg="del">
          <ac:chgData name="Md Kauser Ahmmed" userId="81e39d19-8d5c-4ffe-9a82-20799efac8e0" providerId="ADAL" clId="{371DAE07-D61A-46B9-9C23-0460E6F04781}" dt="2021-02-26T18:16:14.183" v="322" actId="478"/>
          <ac:graphicFrameMkLst>
            <pc:docMk/>
            <pc:sldMk cId="822762052" sldId="331"/>
            <ac:graphicFrameMk id="4" creationId="{5E414013-8CEB-45BB-A379-EEBFCD67ABA4}"/>
          </ac:graphicFrameMkLst>
        </pc:graphicFrameChg>
        <pc:graphicFrameChg chg="add mod modGraphic">
          <ac:chgData name="Md Kauser Ahmmed" userId="81e39d19-8d5c-4ffe-9a82-20799efac8e0" providerId="ADAL" clId="{371DAE07-D61A-46B9-9C23-0460E6F04781}" dt="2021-02-26T18:20:43.263" v="439" actId="20577"/>
          <ac:graphicFrameMkLst>
            <pc:docMk/>
            <pc:sldMk cId="822762052" sldId="331"/>
            <ac:graphicFrameMk id="6" creationId="{F7B7584A-F613-4F07-A940-2F9169FF8AAE}"/>
          </ac:graphicFrameMkLst>
        </pc:graphicFrame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463F-1832-4573-B289-A34C0459EE0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26</a:t>
            </a:r>
            <a:r>
              <a:rPr lang="en-US" baseline="30000" dirty="0"/>
              <a:t>th</a:t>
            </a:r>
            <a:r>
              <a:rPr lang="en-US" dirty="0"/>
              <a:t> February, 2021</a:t>
            </a:r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3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Without using </a:t>
            </a:r>
            <a:r>
              <a:rPr lang="en-US" dirty="0" err="1"/>
              <a:t>Vtune</a:t>
            </a:r>
            <a:r>
              <a:rPr lang="en-US" dirty="0"/>
              <a:t>, reporting the execution time for different types of prefetches using a regular timer. </a:t>
            </a:r>
          </a:p>
          <a:p>
            <a:endParaRPr lang="en-US" dirty="0"/>
          </a:p>
          <a:p>
            <a:r>
              <a:rPr lang="en-US" dirty="0"/>
              <a:t>Report the microbenchmark information using </a:t>
            </a:r>
          </a:p>
          <a:p>
            <a:pPr lvl="1"/>
            <a:r>
              <a:rPr lang="en-US" dirty="0"/>
              <a:t>A few nodes prefetch ahead</a:t>
            </a:r>
          </a:p>
          <a:p>
            <a:pPr lvl="1"/>
            <a:r>
              <a:rPr lang="en-US" dirty="0"/>
              <a:t>A few number of neighboring list prefetch ahead</a:t>
            </a:r>
          </a:p>
          <a:p>
            <a:pPr lvl="1"/>
            <a:r>
              <a:rPr lang="en-US" dirty="0"/>
              <a:t>A neighborhood node prefetch</a:t>
            </a:r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6B530-41A2-44CD-AE6B-98B0CBAB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Microbenchmark using Regular Timer for different Prefetches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8EEE99-89C8-4673-B098-1BA138D53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939019"/>
              </p:ext>
            </p:extLst>
          </p:nvPr>
        </p:nvGraphicFramePr>
        <p:xfrm>
          <a:off x="643467" y="1705463"/>
          <a:ext cx="10905068" cy="4702212"/>
        </p:xfrm>
        <a:graphic>
          <a:graphicData uri="http://schemas.openxmlformats.org/drawingml/2006/table">
            <a:tbl>
              <a:tblPr firstRow="1" firstCol="1" bandRow="1"/>
              <a:tblGrid>
                <a:gridCol w="3100109">
                  <a:extLst>
                    <a:ext uri="{9D8B030D-6E8A-4147-A177-3AD203B41FA5}">
                      <a16:colId xmlns:a16="http://schemas.microsoft.com/office/drawing/2014/main" val="1395357074"/>
                    </a:ext>
                  </a:extLst>
                </a:gridCol>
                <a:gridCol w="2446125">
                  <a:extLst>
                    <a:ext uri="{9D8B030D-6E8A-4147-A177-3AD203B41FA5}">
                      <a16:colId xmlns:a16="http://schemas.microsoft.com/office/drawing/2014/main" val="3234802600"/>
                    </a:ext>
                  </a:extLst>
                </a:gridCol>
                <a:gridCol w="2652646">
                  <a:extLst>
                    <a:ext uri="{9D8B030D-6E8A-4147-A177-3AD203B41FA5}">
                      <a16:colId xmlns:a16="http://schemas.microsoft.com/office/drawing/2014/main" val="503927435"/>
                    </a:ext>
                  </a:extLst>
                </a:gridCol>
                <a:gridCol w="2706188">
                  <a:extLst>
                    <a:ext uri="{9D8B030D-6E8A-4147-A177-3AD203B41FA5}">
                      <a16:colId xmlns:a16="http://schemas.microsoft.com/office/drawing/2014/main" val="272809348"/>
                    </a:ext>
                  </a:extLst>
                </a:gridCol>
              </a:tblGrid>
              <a:tr h="97539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Type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Time (sec)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 Time (sec)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 Time (sec)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232928"/>
                  </a:ext>
                </a:extLst>
              </a:tr>
              <a:tr h="97539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node prefetch (4 node ahead)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41.51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35.338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50.118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21826"/>
                  </a:ext>
                </a:extLst>
              </a:tr>
              <a:tr h="140755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Neighborhood link prefetch (stride size 64)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39.074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35.088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44.203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43246"/>
                  </a:ext>
                </a:extLst>
              </a:tr>
              <a:tr h="97539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Neighborhood node prefetch (1 node)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43.682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36.217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53.594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217" marR="165217" marT="229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080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33E28-D1B6-4564-9F87-4A7848F1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(CPI) Comparison among (No-Prefetch, A few Vertices-Prefetch, Adjacency-List-Prefetch and </a:t>
            </a:r>
            <a:r>
              <a:rPr lang="en-US" sz="2200" dirty="0">
                <a:solidFill>
                  <a:schemeClr val="bg1"/>
                </a:solidFill>
              </a:rPr>
              <a:t>A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Neighbor Vertex Prefetch)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B7584A-F613-4F07-A940-2F9169FF8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997381"/>
              </p:ext>
            </p:extLst>
          </p:nvPr>
        </p:nvGraphicFramePr>
        <p:xfrm>
          <a:off x="1192145" y="1675227"/>
          <a:ext cx="9807714" cy="4394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548">
                  <a:extLst>
                    <a:ext uri="{9D8B030D-6E8A-4147-A177-3AD203B41FA5}">
                      <a16:colId xmlns:a16="http://schemas.microsoft.com/office/drawing/2014/main" val="2594646677"/>
                    </a:ext>
                  </a:extLst>
                </a:gridCol>
                <a:gridCol w="2787932">
                  <a:extLst>
                    <a:ext uri="{9D8B030D-6E8A-4147-A177-3AD203B41FA5}">
                      <a16:colId xmlns:a16="http://schemas.microsoft.com/office/drawing/2014/main" val="2952189210"/>
                    </a:ext>
                  </a:extLst>
                </a:gridCol>
                <a:gridCol w="968274">
                  <a:extLst>
                    <a:ext uri="{9D8B030D-6E8A-4147-A177-3AD203B41FA5}">
                      <a16:colId xmlns:a16="http://schemas.microsoft.com/office/drawing/2014/main" val="3106885814"/>
                    </a:ext>
                  </a:extLst>
                </a:gridCol>
                <a:gridCol w="927424">
                  <a:extLst>
                    <a:ext uri="{9D8B030D-6E8A-4147-A177-3AD203B41FA5}">
                      <a16:colId xmlns:a16="http://schemas.microsoft.com/office/drawing/2014/main" val="3897375775"/>
                    </a:ext>
                  </a:extLst>
                </a:gridCol>
                <a:gridCol w="1366260">
                  <a:extLst>
                    <a:ext uri="{9D8B030D-6E8A-4147-A177-3AD203B41FA5}">
                      <a16:colId xmlns:a16="http://schemas.microsoft.com/office/drawing/2014/main" val="2332181494"/>
                    </a:ext>
                  </a:extLst>
                </a:gridCol>
                <a:gridCol w="3091276">
                  <a:extLst>
                    <a:ext uri="{9D8B030D-6E8A-4147-A177-3AD203B41FA5}">
                      <a16:colId xmlns:a16="http://schemas.microsoft.com/office/drawing/2014/main" val="2859439411"/>
                    </a:ext>
                  </a:extLst>
                </a:gridCol>
              </a:tblGrid>
              <a:tr h="1177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 No.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Next 4 node ahead prefetch CPI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 prefetch CPI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Current Neighborhood Links prefetch CPI (</a:t>
                      </a:r>
                      <a:r>
                        <a:rPr lang="en-US" sz="1400" dirty="0" err="1">
                          <a:effectLst/>
                        </a:rPr>
                        <a:t>stridesize</a:t>
                      </a:r>
                      <a:r>
                        <a:rPr lang="en-US" sz="1400" dirty="0">
                          <a:effectLst/>
                        </a:rPr>
                        <a:t> 64)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neighborhood Vertex prefetch CPI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extLst>
                  <a:ext uri="{0D108BD9-81ED-4DB2-BD59-A6C34878D82A}">
                    <a16:rowId xmlns:a16="http://schemas.microsoft.com/office/drawing/2014/main" val="6717275"/>
                  </a:ext>
                </a:extLst>
              </a:tr>
              <a:tr h="492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 (link_iterator linkIt = nd.outLinks.begin();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6.366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extLst>
                  <a:ext uri="{0D108BD9-81ED-4DB2-BD59-A6C34878D82A}">
                    <a16:rowId xmlns:a16="http://schemas.microsoft.com/office/drawing/2014/main" val="2348634699"/>
                  </a:ext>
                </a:extLst>
              </a:tr>
              <a:tr h="720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  <a:tab pos="1219200" algn="l"/>
                          <a:tab pos="1828800" algn="l"/>
                          <a:tab pos="2438400" algn="l"/>
                          <a:tab pos="3048000" algn="l"/>
                          <a:tab pos="3657600" algn="l"/>
                          <a:tab pos="4267200" algn="l"/>
                          <a:tab pos="4876800" algn="l"/>
                          <a:tab pos="5486400" algn="l"/>
                          <a:tab pos="6096000" algn="l"/>
                          <a:tab pos="6705600" algn="l"/>
                          <a:tab pos="7315200" algn="l"/>
                          <a:tab pos="7924800" algn="l"/>
                          <a:tab pos="8534400" algn="l"/>
                          <a:tab pos="9144000" algn="l"/>
                          <a:tab pos="9753600" algn="l"/>
                          <a:tab pos="10363200" algn="l"/>
                          <a:tab pos="10972800" algn="l"/>
                          <a:tab pos="11582400" algn="l"/>
                          <a:tab pos="12192000" algn="l"/>
                          <a:tab pos="12801600" algn="l"/>
                          <a:tab pos="13411200" algn="l"/>
                          <a:tab pos="14020800" algn="l"/>
                          <a:tab pos="14630400" algn="l"/>
                          <a:tab pos="15240000" algn="l"/>
                          <a:tab pos="15849600" algn="l"/>
                          <a:tab pos="16459200" algn="l"/>
                          <a:tab pos="17068800" algn="l"/>
                          <a:tab pos="17678400" algn="l"/>
                          <a:tab pos="18288000" algn="l"/>
                          <a:tab pos="18897600" algn="l"/>
                          <a:tab pos="1950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int </a:t>
                      </a:r>
                      <a:r>
                        <a:rPr lang="en-US" sz="1400" dirty="0" err="1">
                          <a:effectLst/>
                        </a:rPr>
                        <a:t>newMod</a:t>
                      </a:r>
                      <a:r>
                        <a:rPr lang="en-US" sz="1400" dirty="0">
                          <a:effectLst/>
                        </a:rPr>
                        <a:t> = nodes[</a:t>
                      </a:r>
                      <a:r>
                        <a:rPr lang="en-US" sz="1400" dirty="0" err="1">
                          <a:effectLst/>
                        </a:rPr>
                        <a:t>linkIt</a:t>
                      </a:r>
                      <a:r>
                        <a:rPr lang="en-US" sz="1400" dirty="0">
                          <a:effectLst/>
                        </a:rPr>
                        <a:t>-&gt;first].</a:t>
                      </a:r>
                      <a:r>
                        <a:rPr lang="en-US" sz="1400" dirty="0" err="1">
                          <a:effectLst/>
                        </a:rPr>
                        <a:t>ModIdx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8.23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7.68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extLst>
                  <a:ext uri="{0D108BD9-81ED-4DB2-BD59-A6C34878D82A}">
                    <a16:rowId xmlns:a16="http://schemas.microsoft.com/office/drawing/2014/main" val="2847838663"/>
                  </a:ext>
                </a:extLst>
              </a:tr>
              <a:tr h="492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iter = outFlowToMod.find(newMod);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17.186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15.163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4.588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extLst>
                  <a:ext uri="{0D108BD9-81ED-4DB2-BD59-A6C34878D82A}">
                    <a16:rowId xmlns:a16="http://schemas.microsoft.com/office/drawing/2014/main" val="280678805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 (iter != outFlowToMod.end())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5.737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6.457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extLst>
                  <a:ext uri="{0D108BD9-81ED-4DB2-BD59-A6C34878D82A}">
                    <a16:rowId xmlns:a16="http://schemas.microsoft.com/office/drawing/2014/main" val="1560226261"/>
                  </a:ext>
                </a:extLst>
              </a:tr>
              <a:tr h="492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iter-&gt;second += beta * linkIt-&gt;second;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extLst>
                  <a:ext uri="{0D108BD9-81ED-4DB2-BD59-A6C34878D82A}">
                    <a16:rowId xmlns:a16="http://schemas.microsoft.com/office/drawing/2014/main" val="3698453332"/>
                  </a:ext>
                </a:extLst>
              </a:tr>
              <a:tr h="492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outFlowToMod[newMod] = beta * linkIt-&gt;second;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6.185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extLst>
                  <a:ext uri="{0D108BD9-81ED-4DB2-BD59-A6C34878D82A}">
                    <a16:rowId xmlns:a16="http://schemas.microsoft.com/office/drawing/2014/main" val="1644591997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inFlowFromMod[newMod] = 0.0;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6.699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5.859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63" marR="87363" marT="0" marB="0"/>
                </a:tc>
                <a:extLst>
                  <a:ext uri="{0D108BD9-81ED-4DB2-BD59-A6C34878D82A}">
                    <a16:rowId xmlns:a16="http://schemas.microsoft.com/office/drawing/2014/main" val="397912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6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256</Words>
  <Application>Microsoft Office PowerPoint</Application>
  <PresentationFormat>Widescreen</PresentationFormat>
  <Paragraphs>78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Meeting</vt:lpstr>
      <vt:lpstr>Outline</vt:lpstr>
      <vt:lpstr>Microbenchmark using Regular Timer for different Prefetches</vt:lpstr>
      <vt:lpstr>Performance (CPI) Comparison among (No-Prefetch, A few Vertices-Prefetch, Adjacency-List-Prefetch and A Neighbor Vertex Prefetch)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2021-02-26T18:16:40Z</dcterms:created>
  <dcterms:modified xsi:type="dcterms:W3CDTF">2021-02-26T18:47:15Z</dcterms:modified>
</cp:coreProperties>
</file>